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02.10.2025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227430"/>
      </p:ext>
    </p:extLst>
  </p:cSld>
  <p:clrMapOvr>
    <a:masterClrMapping/>
  </p:clrMapOvr>
  <p:transition>
    <p:diamond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02.10.2025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24044"/>
      </p:ext>
    </p:extLst>
  </p:cSld>
  <p:clrMapOvr>
    <a:masterClrMapping/>
  </p:clrMapOvr>
  <p:transition>
    <p:diamond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02.10.2025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34344097"/>
      </p:ext>
    </p:extLst>
  </p:cSld>
  <p:clrMapOvr>
    <a:masterClrMapping/>
  </p:clrMapOvr>
  <p:transition>
    <p:diamond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02.10.2025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53485"/>
      </p:ext>
    </p:extLst>
  </p:cSld>
  <p:clrMapOvr>
    <a:masterClrMapping/>
  </p:clrMapOvr>
  <p:transition>
    <p:diamond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02.10.2025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447031"/>
      </p:ext>
    </p:extLst>
  </p:cSld>
  <p:clrMapOvr>
    <a:masterClrMapping/>
  </p:clrMapOvr>
  <p:transition>
    <p:diamond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02.10.2025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472401"/>
      </p:ext>
    </p:extLst>
  </p:cSld>
  <p:clrMapOvr>
    <a:masterClrMapping/>
  </p:clrMapOvr>
  <p:transition>
    <p:diamond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02.10.2025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33858"/>
      </p:ext>
    </p:extLst>
  </p:cSld>
  <p:clrMapOvr>
    <a:masterClrMapping/>
  </p:clrMapOvr>
  <p:transition>
    <p:diamond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02.10.2025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484376"/>
      </p:ext>
    </p:extLst>
  </p:cSld>
  <p:clrMapOvr>
    <a:masterClrMapping/>
  </p:clrMapOvr>
  <p:transition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02.10.2025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77070436"/>
      </p:ext>
    </p:extLst>
  </p:cSld>
  <p:clrMapOvr>
    <a:masterClrMapping/>
  </p:clrMapOvr>
  <p:transition>
    <p:diamond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02.10.2025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418815"/>
      </p:ext>
    </p:extLst>
  </p:cSld>
  <p:clrMapOvr>
    <a:masterClrMapping/>
  </p:clrMapOvr>
  <p:transition>
    <p:diamond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02.10.2025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31346"/>
      </p:ext>
    </p:extLst>
  </p:cSld>
  <p:clrMapOvr>
    <a:masterClrMapping/>
  </p:clrMapOvr>
  <p:transition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02.10.2025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12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amond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Downloads\MP90042210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" y="0"/>
            <a:ext cx="913621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340768"/>
            <a:ext cx="8458200" cy="1222375"/>
          </a:xfrm>
        </p:spPr>
        <p:txBody>
          <a:bodyPr>
            <a:noAutofit/>
          </a:bodyPr>
          <a:lstStyle/>
          <a:p>
            <a:pPr algn="ctr"/>
            <a:r>
              <a:rPr lang="ru-RU" sz="6400" dirty="0" smtClean="0"/>
              <a:t>Хлеб - ВСЕМУ ГОЛОВА!</a:t>
            </a:r>
            <a:endParaRPr lang="ru-RU" sz="6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3140968"/>
            <a:ext cx="6912768" cy="1224136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ru-RU" sz="6700" b="1" dirty="0" smtClean="0"/>
              <a:t>Презентация для детей </a:t>
            </a:r>
          </a:p>
          <a:p>
            <a:pPr algn="ctr"/>
            <a:r>
              <a:rPr lang="ru-RU" sz="6700" b="1" dirty="0" smtClean="0"/>
              <a:t>старшего дошкольного возраста. </a:t>
            </a:r>
          </a:p>
          <a:p>
            <a:pPr algn="ctr"/>
            <a:endParaRPr lang="ru-RU" sz="3200" dirty="0" smtClean="0"/>
          </a:p>
          <a:p>
            <a:pPr algn="ctr"/>
            <a:r>
              <a:rPr lang="ru-RU" sz="4900" dirty="0" smtClean="0"/>
              <a:t>Автор: воспитатель </a:t>
            </a:r>
            <a:r>
              <a:rPr lang="ru-RU" sz="4900" dirty="0" err="1" smtClean="0"/>
              <a:t>Сибикина</a:t>
            </a:r>
            <a:r>
              <a:rPr lang="ru-RU" sz="4900" dirty="0" smtClean="0"/>
              <a:t> Лариса Анатольевна</a:t>
            </a:r>
            <a:r>
              <a:rPr lang="ru-RU" sz="4900" smtClean="0"/>
              <a:t>, воспитатель</a:t>
            </a:r>
            <a:endParaRPr lang="ru-RU" sz="4900" dirty="0" smtClean="0"/>
          </a:p>
        </p:txBody>
      </p:sp>
    </p:spTree>
    <p:extLst>
      <p:ext uri="{BB962C8B-B14F-4D97-AF65-F5344CB8AC3E}">
        <p14:creationId xmlns:p14="http://schemas.microsoft.com/office/powerpoint/2010/main" val="1516855437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Downloads\MP90042210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" y="0"/>
            <a:ext cx="9136214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А хлеб мы каждый день едим с удовольствием. Вот почему говорят: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«хлеб – всему голова!»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http://divslobodablog.ru/wp-content/uploads/2013/02/caravay-01.jpg"/>
          <p:cNvPicPr>
            <a:picLocks noGrp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43608" y="1844824"/>
            <a:ext cx="6768752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92350335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Downloads\MP90042210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" y="0"/>
            <a:ext cx="9136214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11716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Это было тогда, когда человек ещё не умел выращивать растения, Но у него уже был хлеб. Не такой как у нас – не батоны и не баранки, а семена дикорастущих растений. Зёрна ели целиком. Случайно человек открыл. Что зёрна разжёвывать легче, если их раздробить камнями. Так люди научились делать муку…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http://termoreactor.ru/sites/default/files/kitchen.jpg?1337344429"/>
          <p:cNvPicPr>
            <a:picLocks noGrp="1"/>
          </p:cNvPicPr>
          <p:nvPr>
            <p:ph sz="half"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331640" y="4437112"/>
            <a:ext cx="313066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sbiblio.com/biblio/archive/molostov_star/images/01_clip_image009.jpg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9552" y="1844824"/>
            <a:ext cx="367240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http://www.e-reading-lib.org/illustrations/1003/1003050-i_085.jpg"/>
          <p:cNvPicPr>
            <a:picLocks noGrp="1"/>
          </p:cNvPicPr>
          <p:nvPr>
            <p:ph sz="half" idx="2"/>
          </p:nvPr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860032" y="2060848"/>
            <a:ext cx="3841268" cy="253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2342401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Downloads\MP90042210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" y="0"/>
            <a:ext cx="9136214" cy="6858000"/>
          </a:xfrm>
          <a:prstGeom prst="rect">
            <a:avLst/>
          </a:prstGeom>
          <a:noFill/>
        </p:spPr>
      </p:pic>
      <p:pic>
        <p:nvPicPr>
          <p:cNvPr id="3" name="Рисунок 2" descr="http://kizhi.karelia.ru/collection/media/thumbs/40/32/kp-256-82_4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01787" y="1844824"/>
            <a:ext cx="5562501" cy="4309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Позже для получения муки придумали мельницу. Главное в ней были жернова – камни, между которыми зерно перетирали в муку. Сперва жернова вращали руками.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032911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Downloads\MP90042210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" y="0"/>
            <a:ext cx="9136214" cy="6858000"/>
          </a:xfrm>
          <a:prstGeom prst="rect">
            <a:avLst/>
          </a:prstGeom>
          <a:noFill/>
        </p:spPr>
      </p:pic>
      <p:pic>
        <p:nvPicPr>
          <p:cNvPr id="3" name="Рисунок 2" descr="http://dickhunter.narod.ru/n_syn_0023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7544" y="1340768"/>
            <a:ext cx="4122341" cy="2556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dic.academic.ru/pictures/ntes/040-2.jpg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64088" y="1772816"/>
            <a:ext cx="3186236" cy="3200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Потом заставили ветер и воду выполнять эту работу.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sfw.so/uploads/posts/2011-12/1324955797_e2.jpg"/>
          <p:cNvPicPr/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619672" y="3573016"/>
            <a:ext cx="3810000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3219639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Downloads\MP90042210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" y="0"/>
            <a:ext cx="9136214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 смену ветру и воде пришли машины, на смену каменным жерновам – металлические вальцы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http://test.tatarstan.ru/file/best_goods/67.jpg"/>
          <p:cNvPicPr>
            <a:picLocks noGrp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979712" y="1628800"/>
            <a:ext cx="5077544" cy="447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03033604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Downloads\MP90042210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" y="0"/>
            <a:ext cx="9136214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1752" y="188640"/>
            <a:ext cx="8686800" cy="3168352"/>
          </a:xfrm>
        </p:spPr>
        <p:txBody>
          <a:bodyPr>
            <a:normAutofit fontScale="90000"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Вот он Хлебушек душистый,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Вот он теплый, золотистый.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каждый дом, на каждый стол,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он пожаловал, пришел.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нем здоровье наша, сила, в нем чудесное тепло.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Сколько рук его растило, охраняло, берегло.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нем — земли родимой соки,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Солнца свет веселый в нем…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Уплетай за обе щеки, вырастай богатырем!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Автор: С.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Погореловский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pic>
        <p:nvPicPr>
          <p:cNvPr id="8" name="Содержимое 7" descr="http://medialeaks.ru/wp-content/uploads/2012/07/%D1%85%D0%BB%D0%B5%D0%B1.jpg"/>
          <p:cNvPicPr>
            <a:picLocks noGrp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48200" y="3501008"/>
            <a:ext cx="359620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8" descr="http://t2.gstatic.com/images?q=tbn:ANd9GcSZgi8ku43hsjHdR1jwtwOB70d0DjSFOI9JtcoFce82ObNsQUwu"/>
          <p:cNvPicPr>
            <a:picLocks noGrp="1"/>
          </p:cNvPicPr>
          <p:nvPr>
            <p:ph sz="half" idx="1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27584" y="3501008"/>
            <a:ext cx="3528392" cy="2808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5514704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Downloads\MP90042210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" y="0"/>
            <a:ext cx="9136214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1752" y="457200"/>
            <a:ext cx="8518720" cy="1099592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Хлеб! Как часто мы думаем, говорим  и слышим о нём. В каждом городе есть мельница, что мелет хлеб, элеватор, где он хранится, хлебозавод, где его выпекают, магазин, где его продают.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http://a-a-ah.ru/data/place/m1/m1-2/2048/images/4e638f3f8f944177681777.550x340c.jpg?e0e2d53d7ce92e5383fa13b302819f81"/>
          <p:cNvPicPr>
            <a:picLocks noGrp="1"/>
          </p:cNvPicPr>
          <p:nvPr>
            <p:ph sz="half"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907704" y="4293096"/>
            <a:ext cx="302433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8" descr="http://www.artterem.ru/img/projects/b480.jpg"/>
          <p:cNvPicPr>
            <a:picLocks noGrp="1"/>
          </p:cNvPicPr>
          <p:nvPr>
            <p:ph sz="half" idx="2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508104" y="4221088"/>
            <a:ext cx="2808312" cy="2175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smiruponitka.ru/images/%D0%95%D0%BB%D0%B5%D0%B2%D0%B0%D1%82%D0%BE%D1%80.jpg"/>
          <p:cNvPicPr/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499992" y="1772816"/>
            <a:ext cx="295232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 descr="Люди и работа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27584" y="1772816"/>
            <a:ext cx="3132347" cy="20882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73149970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Downloads\MP90042210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36214" cy="6858000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Мчатся по улицам машины и у них на кузовах крупными буквами написано «ХЛЕБ». Вся страна следит за тем, какой урожай хлеба зреет на полях родины.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Содержимое 12" descr="http://sveal.com/images/Narugka/%D0%BC%D0%B0%D1%88%D0%B8%D0%BD%D0%B0%D0%A5%D0%BB%D0%B5%D0%B1.jpg"/>
          <p:cNvPicPr>
            <a:picLocks noGrp="1"/>
          </p:cNvPicPr>
          <p:nvPr>
            <p:ph sz="half"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7544" y="1628800"/>
            <a:ext cx="4191000" cy="3141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Содержимое 15" descr="http://t3.gstatic.com/images?q=tbn:ANd9GcQbiqzTbokB9AbViJWv4bi8MvVQTY8J2kvzDfdxEFSiyBh1V4IG"/>
          <p:cNvPicPr>
            <a:picLocks noGrp="1"/>
          </p:cNvPicPr>
          <p:nvPr>
            <p:ph sz="half" idx="2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292080" y="1628800"/>
            <a:ext cx="338437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t1.gstatic.com/images?q=tbn:ANd9GcSLgGxWN8f9fiaJm58HXZn7uf2wppCM09JWRkIFvnFD1kXE_Bgtmw"/>
          <p:cNvPicPr/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139952" y="4293096"/>
            <a:ext cx="3438128" cy="2244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78367574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Downloads\MP90042210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" y="0"/>
            <a:ext cx="9136214" cy="6858000"/>
          </a:xfrm>
          <a:prstGeom prst="rect">
            <a:avLst/>
          </a:prstGeom>
          <a:noFill/>
        </p:spPr>
      </p:pic>
      <p:pic>
        <p:nvPicPr>
          <p:cNvPr id="4" name="Рисунок 3" descr="http://www.redflag.smimog.by/sites/default/files/2_19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836712"/>
            <a:ext cx="428625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melma.ru/uploads/images/reddays/bae283d92e1ab869fd6029147759489b.jpg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860032" y="836712"/>
            <a:ext cx="381000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art.1september.ru/2009/03/13-1.jpg"/>
          <p:cNvPicPr/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347864" y="3717032"/>
            <a:ext cx="4104456" cy="2804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95537" y="4437112"/>
            <a:ext cx="25922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ТЯЖЕК БЫЛ ТРУД ХЛЕБОРОБА. ВРУЧНУЮ СРЕЗАЛИ ОНИ КОЛОСЬЯ. БЕРЕГЛИ КАЖДОЕ ЗЁРНЫШКО.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82097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Downloads\MP90042210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" y="0"/>
            <a:ext cx="9136214" cy="6858000"/>
          </a:xfrm>
          <a:prstGeom prst="rect">
            <a:avLst/>
          </a:prstGeom>
          <a:noFill/>
        </p:spPr>
      </p:pic>
      <p:pic>
        <p:nvPicPr>
          <p:cNvPr id="3" name="Рисунок 2" descr="http://upload.wikimedia.org/wikipedia/ru/8/85/%D0%9A%D0%BE%D0%BC%D0%B1%D0%B0%D0%B9%D0%BD_V%D0%B5ctor-410_%D1%81_%D1%82%D1%80%D0%B0%D0%B4%D0%B8%D1%86%D0%B8%D0%BE%D0%BD%D0%BD%D0%BE%D0%B9_%D0%B6%D0%B0%D1%82%D0%BA%D0%BE%D0%B9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47664" y="1628800"/>
            <a:ext cx="5940425" cy="4455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А теперь помогают им мощные современные машины.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898471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Downloads\MP90042210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" y="0"/>
            <a:ext cx="9136214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1752" y="457200"/>
            <a:ext cx="8518720" cy="841248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Что же такое хлеб? Растёт в поле пшеница, рожь, ячмень – это хлеб. Зёрна этих растений – тоже хлеб. И мука из размолотых зёрен – хлеб. И то, что из муки сделано - Называют хлебом.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http://www.artleo.com/images/201208/artleo.com_30223.jpg"/>
          <p:cNvPicPr>
            <a:picLocks noGrp="1"/>
          </p:cNvPicPr>
          <p:nvPr>
            <p:ph sz="half"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1412776"/>
            <a:ext cx="3744416" cy="2474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8" descr="http://ru.all.biz/img/ru/catalog/1065792.jpeg"/>
          <p:cNvPicPr>
            <a:picLocks noGrp="1"/>
          </p:cNvPicPr>
          <p:nvPr>
            <p:ph sz="half" idx="2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95536" y="4149080"/>
            <a:ext cx="3744416" cy="2461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img3.board.com.ua/a/2002370738/wm/1-muka-pshenichnaya-vyisshij-sort-na-eksort.png"/>
          <p:cNvPicPr/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788024" y="1484784"/>
            <a:ext cx="372159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08726279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Downloads\MP90042210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" y="0"/>
            <a:ext cx="9136214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02758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Во всём. Что мы едим содержатся какие-нибудь вещества, нужные организму: белки, жиры. Углеводы. Витамины… А в хлебе есть все эти вещества. Поэтому он питательный и сытный. А так как он ещё и вкусный, то никогда не приедается.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http://bezformata.ru/content/Images/000/027/013/image27013956.jpg"/>
          <p:cNvPicPr>
            <a:picLocks noGrp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47664" y="1831181"/>
            <a:ext cx="5958036" cy="4478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38874406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Downloads\MP90042210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" y="0"/>
            <a:ext cx="9136214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102758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Лакомка думает: «Давали бы каждый день сладкие конфеты!.. Ничего другого мне не надо!» Если так и сделать, то в первый день лакомка съел бы много, Во второй – куда меньше, а на третий и глядеть бы на них не стал!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http://womenshik.ru/uploads/posts/1309503804_1294421535_deti_konfeti.jpg"/>
          <p:cNvPicPr>
            <a:picLocks noGrp="1"/>
          </p:cNvPicPr>
          <p:nvPr>
            <p:ph sz="half"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9552" y="1916832"/>
            <a:ext cx="3527916" cy="434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 descr="http://www.new-oxygen.ru/upload/medialibrary/ffd/ewxfolgyspfvqurbmylp%20saqletvqkokoli%20tzuaynpd_6.jpg"/>
          <p:cNvPicPr>
            <a:picLocks noGrp="1"/>
          </p:cNvPicPr>
          <p:nvPr>
            <p:ph sz="half" idx="2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355976" y="2420888"/>
            <a:ext cx="4286250" cy="335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3044086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381</Words>
  <Application>Microsoft Office PowerPoint</Application>
  <PresentationFormat>Экран (4:3)</PresentationFormat>
  <Paragraphs>18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Franklin Gothic Book</vt:lpstr>
      <vt:lpstr>Franklin Gothic Medium</vt:lpstr>
      <vt:lpstr>Times New Roman</vt:lpstr>
      <vt:lpstr>Wingdings 2</vt:lpstr>
      <vt:lpstr>Тема Office</vt:lpstr>
      <vt:lpstr>Трек</vt:lpstr>
      <vt:lpstr>Хлеб - ВСЕМУ ГОЛОВА!</vt:lpstr>
      <vt:lpstr> Вот он Хлебушек душистый, Вот он теплый, золотистый. В каждый дом, на каждый стол, он пожаловал, пришел. В нем здоровье наша, сила, в нем чудесное тепло. Сколько рук его растило, охраняло, берегло. В нем — земли родимой соки, Солнца свет веселый в нем… Уплетай за обе щеки, вырастай богатырем!                                                                                            Автор: С. Погореловский </vt:lpstr>
      <vt:lpstr>Хлеб! Как часто мы думаем, говорим  и слышим о нём. В каждом городе есть мельница, что мелет хлеб, элеватор, где он хранится, хлебозавод, где его выпекают, магазин, где его продают.</vt:lpstr>
      <vt:lpstr>Мчатся по улицам машины и у них на кузовах крупными буквами написано «ХЛЕБ». Вся страна следит за тем, какой урожай хлеба зреет на полях родины.</vt:lpstr>
      <vt:lpstr>Презентация PowerPoint</vt:lpstr>
      <vt:lpstr>А теперь помогают им мощные современные машины.</vt:lpstr>
      <vt:lpstr>Что же такое хлеб? Растёт в поле пшеница, рожь, ячмень – это хлеб. Зёрна этих растений – тоже хлеб. И мука из размолотых зёрен – хлеб. И то, что из муки сделано - Называют хлебом.</vt:lpstr>
      <vt:lpstr>Во всём. Что мы едим содержатся какие-нибудь вещества, нужные организму: белки, жиры. Углеводы. Витамины… А в хлебе есть все эти вещества. Поэтому он питательный и сытный. А так как он ещё и вкусный, то никогда не приедается.</vt:lpstr>
      <vt:lpstr>Лакомка думает: «Давали бы каждый день сладкие конфеты!.. Ничего другого мне не надо!» Если так и сделать, то в первый день лакомка съел бы много, Во второй – куда меньше, а на третий и глядеть бы на них не стал!</vt:lpstr>
      <vt:lpstr>А хлеб мы каждый день едим с удовольствием. Вот почему говорят: «хлеб – всему голова!»</vt:lpstr>
      <vt:lpstr>Это было тогда, когда человек ещё не умел выращивать растения, Но у него уже был хлеб. Не такой как у нас – не батоны и не баранки, а семена дикорастущих растений. Зёрна ели целиком. Случайно человек открыл. Что зёрна разжёвывать легче, если их раздробить камнями. Так люди научились делать муку…</vt:lpstr>
      <vt:lpstr>Позже для получения муки придумали мельницу. Главное в ней были жернова – камни, между которыми зерно перетирали в муку. Сперва жернова вращали руками.</vt:lpstr>
      <vt:lpstr>Потом заставили ветер и воду выполнять эту работу.</vt:lpstr>
      <vt:lpstr>На смену ветру и воде пришли машины, на смену каменным жерновам – металлические вальцы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Хлеб - ВСЕМУ ГОЛОВА!</dc:title>
  <dc:creator>Eremeev</dc:creator>
  <cp:lastModifiedBy>МБДОУ детский сад № 504</cp:lastModifiedBy>
  <cp:revision>2</cp:revision>
  <dcterms:created xsi:type="dcterms:W3CDTF">2015-04-21T19:26:21Z</dcterms:created>
  <dcterms:modified xsi:type="dcterms:W3CDTF">2025-10-02T11:13:27Z</dcterms:modified>
</cp:coreProperties>
</file>