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1367E80-E45B-4ED7-893F-20EBFF2BD0EB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F811D6D-0FF8-4DCC-80BB-5F97BEEB9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487E2-C8E0-4DA4-8AE9-3034457509AD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482E-F6C9-4F56-867B-0D6F899E9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5B1D-576A-48FC-984E-101287F48AA4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E465-C4A7-4F25-A162-3D34AB1AF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3B935-A383-41CE-B575-616681481935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F979-E59E-46A4-8917-CE901C14AE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6C567B-10B2-44C6-BCF1-1D3497F3C9DD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8554C2-CEA9-461F-895C-D163CFAD2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55E462-5EF7-4CD8-AFED-2CC28DF15C4F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85F196-797C-486A-89A1-C92D5BE90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67F366-AD25-4FA6-BDAA-CE46E92D5DFA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7E478D-FAAE-477F-B0F2-E3596EA9C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1C9E3F-B5FB-41BF-A7AA-862A7B668D9B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804643-C90A-486A-95E5-1B9D4E046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874C5-215B-4881-BC6B-44F153F97672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759B7-11A9-4F47-9A72-6FE85E2BA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B97AB8-43E7-4804-B073-80144EC3A889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617940-BB56-49F4-A219-487F1FAF5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F4A7227-256D-4862-AA05-25F7B826D888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0E74F1F-8F4E-4E9A-B146-FF04C0E42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C9E924E-8877-423F-AD47-99B9A33D8A04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81C45BA-C9BB-4BAA-AFA3-33CA6B7FE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8" r:id="rId4"/>
    <p:sldLayoutId id="2147483759" r:id="rId5"/>
    <p:sldLayoutId id="2147483760" r:id="rId6"/>
    <p:sldLayoutId id="2147483754" r:id="rId7"/>
    <p:sldLayoutId id="2147483761" r:id="rId8"/>
    <p:sldLayoutId id="2147483762" r:id="rId9"/>
    <p:sldLayoutId id="2147483753" r:id="rId10"/>
    <p:sldLayoutId id="214748375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motret-mir.ru/rossiya/pticy-v-lesu-zimoj.html" TargetMode="External"/><Relationship Id="rId13" Type="http://schemas.openxmlformats.org/officeDocument/2006/relationships/hyperlink" Target="http://www.liveinternet.ru/" TargetMode="External"/><Relationship Id="rId3" Type="http://schemas.openxmlformats.org/officeDocument/2006/relationships/hyperlink" Target="http://yandex.ru/yandsearch?text=%D1%81%D1%82%D1%80%D0%B5%D0%BA%D0%BE%D0%B7%D1%8B%20%D0%B3%D0%BB%D0%B0%D0%B7%D0%B0%20%D1%84%D0%BE%D1%82%D0%BE&amp;lr=39" TargetMode="External"/><Relationship Id="rId7" Type="http://schemas.openxmlformats.org/officeDocument/2006/relationships/hyperlink" Target="http://irc.lv/qna" TargetMode="External"/><Relationship Id="rId12" Type="http://schemas.openxmlformats.org/officeDocument/2006/relationships/hyperlink" Target="http://www.bugaga.ru/interesting/1146732552-top-15-samye-krupnye-v-mire-zhivotnye.html" TargetMode="External"/><Relationship Id="rId2" Type="http://schemas.openxmlformats.org/officeDocument/2006/relationships/hyperlink" Target="http://www.ejonok.ru/nature/%D0%9D%D0%B0%D1%81%D0%B5%D0%BA%D0%BE%D0%BC%D1%8B%D0%B5/1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wallpage.ru/oboi-1280x1024-80700.php" TargetMode="External"/><Relationship Id="rId11" Type="http://schemas.openxmlformats.org/officeDocument/2006/relationships/hyperlink" Target="http://web-zoopark.ru/zhivotnie/u_kakogo_zhivotnogo_bolshe_vsego_zubov.html" TargetMode="External"/><Relationship Id="rId5" Type="http://schemas.openxmlformats.org/officeDocument/2006/relationships/hyperlink" Target="http://otvet.mail.ru/question/28162059" TargetMode="External"/><Relationship Id="rId10" Type="http://schemas.openxmlformats.org/officeDocument/2006/relationships/hyperlink" Target="http://papa-vlad.narod.ru/" TargetMode="External"/><Relationship Id="rId4" Type="http://schemas.openxmlformats.org/officeDocument/2006/relationships/hyperlink" Target="http://howitworks.iknowit.ru/paper1258.html" TargetMode="External"/><Relationship Id="rId9" Type="http://schemas.openxmlformats.org/officeDocument/2006/relationships/hyperlink" Target="http://www.fotozveri.ru/cherepaxa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" y="3124200"/>
            <a:ext cx="5257800" cy="182976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</a:rPr>
              <a:t>Животные - рекордсмены</a:t>
            </a:r>
            <a:endParaRPr lang="ru-RU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solidFill>
                  <a:srgbClr val="333333"/>
                </a:solidFill>
                <a:cs typeface="Times New Roman" pitchFamily="18" charset="0"/>
              </a:rPr>
              <a:t>-Самые зубастые…(акулы)</a:t>
            </a: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3124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Самые зубастые животные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272677"/>
            <a:ext cx="8001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Не кровожадная акула, 3000 острых зубов которой расположены в четыре ряда, а вполне добродушная и - на первый взгляд! - безобидная садовая улитка официально признана самым зубастым животным Земли. Несмотря на свой крошечный размер, эта обитательница садов обладает почти 25000 микроскопических зубов, с помощью которых она уничтожает сочные зеленые листья. Зубы улитки, которые похожи на мелкие гвоздики, распределены в несколько сотен рядов и находятся на языке, т.ч. это существо не жует, а перетирает свою пищу.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52400"/>
            <a:ext cx="81534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Самым крупным животным, когда-либо существовавшим на планете, является голубой (или синий) кит. В длину он может достигать 30 метров</a:t>
            </a:r>
            <a:r>
              <a:rPr lang="ru-RU">
                <a:latin typeface="+mn-lt"/>
                <a:cs typeface="+mn-cs"/>
              </a:rPr>
              <a:t/>
            </a:r>
            <a:br>
              <a:rPr lang="ru-RU">
                <a:latin typeface="+mn-lt"/>
                <a:cs typeface="+mn-cs"/>
              </a:rPr>
            </a:br>
            <a:r>
              <a:rPr lang="ru-RU">
                <a:latin typeface="+mn-lt"/>
                <a:cs typeface="+mn-cs"/>
              </a:rPr>
              <a:t/>
            </a:r>
            <a:br>
              <a:rPr lang="ru-RU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4876800"/>
            <a:ext cx="63246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Гепард- скорость до 110-115км.в час а не 140, страус до 70км.час, сокол-сапсан при пикировании до 200км.час, стриж до 160км.час.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876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Самое быстрое животное сокол - сапсан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152400" y="990600"/>
            <a:ext cx="701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n-CL">
                <a:latin typeface="Lucida Sans Unicode" pitchFamily="34" charset="0"/>
              </a:rPr>
              <a:t> </a:t>
            </a:r>
            <a:r>
              <a:rPr lang="arn-CL" sz="1000">
                <a:latin typeface="Lucida Sans Unicode" pitchFamily="34" charset="0"/>
                <a:hlinkClick r:id="rId2"/>
              </a:rPr>
              <a:t>http://www.ejonok.ru/nature/%D0%9D%D0%B0%D1%81%D0%B5%D0%BA%D0%BE%D0%BC%D1%8B%D0%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152400" y="13716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3"/>
              </a:rPr>
              <a:t>http://yandex.ru/yandsearch?text=%D1%81%D1%82%D1%80%D0%B5%D0%BA%D0%BE%D0%B7%D1%8B%20%D0%B3%D0%BB%D0%B0%D0%B7%D0%B0%20%D1%84%D0%BE%D1%82%D0%BE&amp;lr=39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152400" y="1905000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2"/>
              </a:rPr>
              <a:t>http://www.ejonok.ru/nature/%D0%9D%D0%B0%D1%81%D0%B5%D0%BA%D0%BE%D0%BC%D1%8B%D0%B5/13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53" name="Прямоугольник 4"/>
          <p:cNvSpPr>
            <a:spLocks noChangeArrowheads="1"/>
          </p:cNvSpPr>
          <p:nvPr/>
        </p:nvSpPr>
        <p:spPr bwMode="auto">
          <a:xfrm>
            <a:off x="228600" y="2438400"/>
            <a:ext cx="6477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4"/>
              </a:rPr>
              <a:t>http://howitworks.iknowit.ru/paper1258.html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54" name="Прямоугольник 5"/>
          <p:cNvSpPr>
            <a:spLocks noChangeArrowheads="1"/>
          </p:cNvSpPr>
          <p:nvPr/>
        </p:nvSpPr>
        <p:spPr bwMode="auto">
          <a:xfrm>
            <a:off x="228600" y="2819400"/>
            <a:ext cx="5486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5"/>
              </a:rPr>
              <a:t>http://otvet.mail.ru/question/28162059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55" name="Прямоугольник 6"/>
          <p:cNvSpPr>
            <a:spLocks noChangeArrowheads="1"/>
          </p:cNvSpPr>
          <p:nvPr/>
        </p:nvSpPr>
        <p:spPr bwMode="auto">
          <a:xfrm>
            <a:off x="152400" y="3200400"/>
            <a:ext cx="5791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6"/>
              </a:rPr>
              <a:t>http://www.wallpage.ru/oboi-1280x1024-80700.php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56" name="Прямоугольник 7"/>
          <p:cNvSpPr>
            <a:spLocks noChangeArrowheads="1"/>
          </p:cNvSpPr>
          <p:nvPr/>
        </p:nvSpPr>
        <p:spPr bwMode="auto">
          <a:xfrm>
            <a:off x="228600" y="3581400"/>
            <a:ext cx="1212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7"/>
              </a:rPr>
              <a:t>http://irc.lv/qna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57" name="Прямоугольник 8"/>
          <p:cNvSpPr>
            <a:spLocks noChangeArrowheads="1"/>
          </p:cNvSpPr>
          <p:nvPr/>
        </p:nvSpPr>
        <p:spPr bwMode="auto">
          <a:xfrm>
            <a:off x="152400" y="3886200"/>
            <a:ext cx="64008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8"/>
              </a:rPr>
              <a:t>http://smotret-mir.ru/rossiya/pticy-v-lesu-zimoj.html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58" name="Прямоугольник 9"/>
          <p:cNvSpPr>
            <a:spLocks noChangeArrowheads="1"/>
          </p:cNvSpPr>
          <p:nvPr/>
        </p:nvSpPr>
        <p:spPr bwMode="auto">
          <a:xfrm>
            <a:off x="152400" y="4191000"/>
            <a:ext cx="5867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9"/>
              </a:rPr>
              <a:t>http://www.fotozveri.ru/cherepaxa5.html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59" name="Прямоугольник 10"/>
          <p:cNvSpPr>
            <a:spLocks noChangeArrowheads="1"/>
          </p:cNvSpPr>
          <p:nvPr/>
        </p:nvSpPr>
        <p:spPr bwMode="auto">
          <a:xfrm>
            <a:off x="152400" y="4572000"/>
            <a:ext cx="18875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10"/>
              </a:rPr>
              <a:t>http://papa-vlad.narod.ru/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60" name="Прямоугольник 11"/>
          <p:cNvSpPr>
            <a:spLocks noChangeArrowheads="1"/>
          </p:cNvSpPr>
          <p:nvPr/>
        </p:nvSpPr>
        <p:spPr bwMode="auto">
          <a:xfrm>
            <a:off x="152400" y="762000"/>
            <a:ext cx="8001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n-CL" sz="1100">
                <a:latin typeface="Lucida Sans Unicode" pitchFamily="34" charset="0"/>
                <a:hlinkClick r:id="rId11"/>
              </a:rPr>
              <a:t>http://web-zoopark.ru/zhivotnie/u_kakogo_zhivotnogo_bolshe_vsego_zubov.html</a:t>
            </a:r>
            <a:endParaRPr lang="ru-RU" sz="1100">
              <a:latin typeface="Lucida Sans Unicode" pitchFamily="34" charset="0"/>
            </a:endParaRPr>
          </a:p>
        </p:txBody>
      </p:sp>
      <p:sp>
        <p:nvSpPr>
          <p:cNvPr id="27661" name="Прямоугольник 12"/>
          <p:cNvSpPr>
            <a:spLocks noChangeArrowheads="1"/>
          </p:cNvSpPr>
          <p:nvPr/>
        </p:nvSpPr>
        <p:spPr bwMode="auto">
          <a:xfrm>
            <a:off x="228600" y="49530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Lucida Sans Unicode" pitchFamily="34" charset="0"/>
                <a:hlinkClick r:id="rId12"/>
              </a:rPr>
              <a:t>http://www.bugaga.ru/interesting/1146732552-top-15-samye-krupnye-v-mire-zhivotnye.html#ixzz2Q5TvlcoX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27662" name="Прямоугольник 13"/>
          <p:cNvSpPr>
            <a:spLocks noChangeArrowheads="1"/>
          </p:cNvSpPr>
          <p:nvPr/>
        </p:nvSpPr>
        <p:spPr bwMode="auto">
          <a:xfrm>
            <a:off x="381000" y="5486400"/>
            <a:ext cx="1897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n-CL" sz="1000">
                <a:latin typeface="Lucida Sans Unicode" pitchFamily="34" charset="0"/>
                <a:hlinkClick r:id="rId13"/>
              </a:rPr>
              <a:t>http://www.liveinternet.ru/</a:t>
            </a:r>
            <a:endParaRPr lang="ru-RU" sz="1000">
              <a:latin typeface="Lucida Sans Unicode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52400"/>
            <a:ext cx="6172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Используемые ресурсы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28600"/>
            <a:ext cx="72390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Самый длинный язык у хамелеона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914400" y="4876800"/>
            <a:ext cx="723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.</a:t>
            </a: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838200" y="4114800"/>
            <a:ext cx="6553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Lucida Sans Unicode" pitchFamily="34" charset="0"/>
              </a:rPr>
              <a:t>В охоте ящерицам помогает необычный язык – очень длинный (иногда длиннее туловища!), завершающийся своеобразной присоской. Выбрасывает язык хамелеон очень быстро и метко, крепко удерживая добычу весом до 50 грамм. Кроме того, этот язык может выгибаться таким образом, чтобы ловить насекомых, прячущихся на обратной стороне листьев.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685800" y="228600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+mn-cs"/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Самые умные животные.. (дельфины)</a:t>
            </a:r>
            <a:endParaRPr lang="ru-RU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219200" y="228600"/>
            <a:ext cx="65861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 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Самое сильное обоняние у  бабочки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838200"/>
            <a:ext cx="8458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Самым тонким обонянием среди бабочек не только в Крыму, но и во всем мире, обладает малая павлиноглазка (Eudia pavonia L.). Обоняние самцов этого вида настолько совершенно, что они способны обнаружить самку по запаху на расстоянии 11 км.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1981200" y="228600"/>
            <a:ext cx="5415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+mn-cs"/>
              </a:rPr>
              <a:t> Больше всего глаз у мухи, стрекозы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565338"/>
            <a:ext cx="88392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Глаз стрекозы и мухи — он покрыт бесчисленным множеством маленьких блестящих пуговок. Каждая пуговка — это отдельный маленький глазок. Из таких глазков и сложен весь глаз насекомого. Чем больше глазков, тем лучше насекомое видит.</a:t>
            </a:r>
            <a:br>
              <a:rPr lang="ru-RU" sz="1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>
                <a:latin typeface="+mn-lt"/>
                <a:cs typeface="+mn-cs"/>
              </a:rPr>
              <a:t/>
            </a:r>
            <a:br>
              <a:rPr lang="ru-RU">
                <a:latin typeface="+mn-lt"/>
                <a:cs typeface="+mn-cs"/>
              </a:rPr>
            </a:br>
            <a:endParaRPr lang="ru-RU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95400"/>
            <a:ext cx="1828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Муха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52400"/>
            <a:ext cx="2209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Стрекоза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486400"/>
            <a:ext cx="8077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Среди всех птиц лучше всех слышит сова. Она также лучше всех ориентируется, откуда идет звуковая волна. Например, сипухи и ушастые совы могут совершенно точно определить место, где находится мышь.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562600"/>
            <a:ext cx="75438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Самыми зоркими считаются хищные птицы отряда соколообразных, семейства соколиных и ястребиных: кречеты, сапсаны, беркуты и грифы. 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"/>
            <a:ext cx="14478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Беркут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5486400"/>
            <a:ext cx="85344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Гигантская черепаха  в Индийском океане.  Относится к сухопутным черепахам, вид очень редкий. Чемпион среди черепах по долгожительству, в неволе живет до 150-200 лет.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76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30" baseType="lpstr">
      <vt:lpstr>Lucida Sans Unicode</vt:lpstr>
      <vt:lpstr>Arial</vt:lpstr>
      <vt:lpstr>Wingdings 3</vt:lpstr>
      <vt:lpstr>Verdana</vt:lpstr>
      <vt:lpstr>Wingdings 2</vt:lpstr>
      <vt:lpstr>Calibri</vt:lpstr>
      <vt:lpstr>Times New Roman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- рекордсмены</dc:title>
  <dc:creator/>
  <cp:lastModifiedBy>центр</cp:lastModifiedBy>
  <cp:revision>17</cp:revision>
  <dcterms:created xsi:type="dcterms:W3CDTF">2006-08-16T00:00:00Z</dcterms:created>
  <dcterms:modified xsi:type="dcterms:W3CDTF">2017-01-30T15:36:37Z</dcterms:modified>
</cp:coreProperties>
</file>