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sldIdLst>
    <p:sldId id="258" r:id="rId2"/>
    <p:sldId id="271" r:id="rId3"/>
    <p:sldId id="262" r:id="rId4"/>
    <p:sldId id="266" r:id="rId5"/>
    <p:sldId id="265" r:id="rId6"/>
    <p:sldId id="273" r:id="rId7"/>
    <p:sldId id="263" r:id="rId8"/>
    <p:sldId id="264" r:id="rId9"/>
    <p:sldId id="270" r:id="rId10"/>
    <p:sldId id="274" r:id="rId11"/>
    <p:sldId id="276" r:id="rId12"/>
    <p:sldId id="277" r:id="rId13"/>
    <p:sldId id="279" r:id="rId14"/>
    <p:sldId id="280" r:id="rId15"/>
    <p:sldId id="281" r:id="rId16"/>
    <p:sldId id="275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5118" autoAdjust="0"/>
  </p:normalViewPr>
  <p:slideViewPr>
    <p:cSldViewPr>
      <p:cViewPr varScale="1">
        <p:scale>
          <a:sx n="73" d="100"/>
          <a:sy n="73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F02D-CA32-4E04-96B9-009FFA0088D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175F7-EB77-4ED0-83B0-5383E19C7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84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8715-F673-4C8A-B735-CCA2F8976F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B9958-B95C-432E-9357-48D503F02D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E7388-2C45-4F4C-91BB-A6C227CC3A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3B78198-A439-4042-8844-3E42F8F898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D8E93-93E1-46D0-9B14-2E0C47EBC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3F647-B6A0-44DA-869E-F45ECDD037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3A246-5DC0-4F23-9170-B99B26838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0ADF2-3676-4AA0-AE66-A02429003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9B29E-D26E-49F7-9FB8-EBF04936A3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84CE938-FD00-4E42-BB8A-5CF235B745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FB77EF-A176-46CD-963B-B6DD893A4F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D7A7BD-E4B9-4E81-81E3-BADF74F8C7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C739197-C3FD-4683-86CD-CE4691588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916" t="42742" r="42284" b="9636"/>
          <a:stretch/>
        </p:blipFill>
        <p:spPr>
          <a:xfrm>
            <a:off x="1115616" y="116632"/>
            <a:ext cx="7272808" cy="51515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7B99195-71CF-4673-98D0-F597D47CA6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47" y="3445135"/>
            <a:ext cx="3240360" cy="3412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5661248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Надцонова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О.Е., воспитатель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137C0DF-117C-48C2-8683-18B8C2952E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776864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светофор говорит нам, что можно переходить дорогу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227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DF7FF91-E6E7-4329-B74A-0F165D2011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908720"/>
            <a:ext cx="7968885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показан пешеходный переход?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40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8E9DB5E-F7E9-413A-9883-0598AB49A6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1052736"/>
            <a:ext cx="7896877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каком знаке нельзя передвигаться на велосипеде?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31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C593686-F0F4-415B-814F-E8CCB2C1C4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268760"/>
            <a:ext cx="8376931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Ребята, как правильно обходить автобус нужно?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62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5B98B3A-CCA5-4859-8253-4192819832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63" y="1124744"/>
            <a:ext cx="7776864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какой картинке, ребята нарушают правила перехода дороги?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02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1F87525-8419-4598-816A-D0D70DE763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404664"/>
            <a:ext cx="7872875" cy="590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565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800" b="1" i="1">
                <a:solidFill>
                  <a:srgbClr val="000000"/>
                </a:solidFill>
              </a:rPr>
              <a:t>«Это я, это я, это все мои друзья!»</a:t>
            </a:r>
            <a:r>
              <a:rPr lang="ru-RU" altLang="ru-RU" sz="4000" b="1" i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6387" name="Picture 6" descr="d14b7f9815a421491b65a8b9417aed95110527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7704138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3134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6500" b="1" dirty="0">
                <a:solidFill>
                  <a:srgbClr val="FF0000"/>
                </a:solidFill>
              </a:rPr>
              <a:t>Ребята!</a:t>
            </a:r>
            <a:r>
              <a:rPr lang="ru-RU" altLang="ru-RU" sz="6500" b="1" dirty="0">
                <a:solidFill>
                  <a:srgbClr val="000000"/>
                </a:solidFill>
              </a:rPr>
              <a:t/>
            </a:r>
            <a:br>
              <a:rPr lang="ru-RU" altLang="ru-RU" sz="6500" b="1" dirty="0">
                <a:solidFill>
                  <a:srgbClr val="000000"/>
                </a:solidFill>
              </a:rPr>
            </a:br>
            <a:r>
              <a:rPr lang="ru-RU" altLang="ru-RU" sz="6500" b="1" dirty="0">
                <a:solidFill>
                  <a:srgbClr val="000000"/>
                </a:solidFill>
              </a:rPr>
              <a:t>Будьте всегда внимательны и осторожны!</a:t>
            </a:r>
            <a:br>
              <a:rPr lang="ru-RU" altLang="ru-RU" sz="6500" b="1" dirty="0">
                <a:solidFill>
                  <a:srgbClr val="000000"/>
                </a:solidFill>
              </a:rPr>
            </a:br>
            <a:r>
              <a:rPr lang="ru-RU" altLang="ru-RU" sz="6500" b="1" dirty="0">
                <a:solidFill>
                  <a:srgbClr val="FF0000"/>
                </a:solidFill>
              </a:rPr>
              <a:t>Соблюдайте правила дорожного движения!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348e25dd170a1711984ec8851ee73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"/>
            <a:ext cx="91440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850" y="0"/>
            <a:ext cx="5761038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Он имеет по три глаза,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По три с каждой стороны.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И хотя еще ни разу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Не смотрел он всеми сразу –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Все глаза ему нужны.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Он висит тут с давних пор.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И на всех глядит в упор.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Что же это? … </a:t>
            </a:r>
            <a:r>
              <a:rPr lang="ru-RU" altLang="ru-RU" sz="2800" b="1" i="1">
                <a:solidFill>
                  <a:srgbClr val="FF0000"/>
                </a:solidFill>
              </a:rPr>
              <a:t>Светофор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Он и вежливый, и старый,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И известен на весь мир,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Он на улице широкой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Самый главный командир.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Все его, конечно, знают,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Да и как его не знать!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Все отлично понимают</a:t>
            </a:r>
          </a:p>
          <a:p>
            <a:pPr algn="ctr"/>
            <a:r>
              <a:rPr lang="ru-RU" altLang="ru-RU" sz="2800" b="1" i="1">
                <a:solidFill>
                  <a:srgbClr val="000000"/>
                </a:solidFill>
              </a:rPr>
              <a:t>Все, что  хочет он сказать.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46355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erehod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8" y="332656"/>
            <a:ext cx="5715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920888" y="6165304"/>
            <a:ext cx="5544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i="1" dirty="0">
                <a:solidFill>
                  <a:srgbClr val="000000"/>
                </a:solidFill>
              </a:rPr>
              <a:t>«Пешеходный переход»</a:t>
            </a:r>
            <a:endParaRPr lang="ru-RU" alt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10285"/>
          <a:stretch/>
        </p:blipFill>
        <p:spPr bwMode="auto">
          <a:xfrm>
            <a:off x="1331640" y="116632"/>
            <a:ext cx="6756747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627784" y="6295856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000000"/>
                </a:solidFill>
              </a:rPr>
              <a:t>«Велосипедная дорожка»</a:t>
            </a:r>
            <a:endParaRPr lang="ru-RU" alt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717800" y="6237312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000000"/>
                </a:solidFill>
              </a:rPr>
              <a:t>«Осторожно, дети»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3C1113F-D028-4E85-B757-E1EDE4C6A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801" t="38795" r="44487" b="19185"/>
          <a:stretch/>
        </p:blipFill>
        <p:spPr>
          <a:xfrm>
            <a:off x="1043608" y="587451"/>
            <a:ext cx="7416823" cy="5705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09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555776" y="6093947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rgbClr val="000000"/>
                </a:solidFill>
              </a:rPr>
              <a:t>«Пешеходная дорожка»</a:t>
            </a:r>
            <a:endParaRPr lang="ru-RU" altLang="ru-RU" sz="2400" b="1" i="1" dirty="0">
              <a:solidFill>
                <a:srgbClr val="0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BC58ABB-84CF-4AD1-B036-8DC81AC08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50" t="5900" r="18500" b="14300"/>
          <a:stretch/>
        </p:blipFill>
        <p:spPr>
          <a:xfrm>
            <a:off x="1475656" y="404664"/>
            <a:ext cx="6408712" cy="57983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55776" y="6093296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000000"/>
                </a:solidFill>
              </a:rPr>
              <a:t>«Тротуар»</a:t>
            </a:r>
            <a:endParaRPr lang="ru-RU" alt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B179222-F62D-4EBC-B6E6-46E5146FC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901" t="3801" r="5901" b="12200"/>
          <a:stretch/>
        </p:blipFill>
        <p:spPr>
          <a:xfrm>
            <a:off x="827584" y="404664"/>
            <a:ext cx="7776864" cy="55549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AF82129-A208-4D49-B1D7-7319FFF71E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1124744"/>
            <a:ext cx="7872874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знак, разрешает нам переходить дорогу?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224</TotalTime>
  <Words>182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Olka</cp:lastModifiedBy>
  <cp:revision>32</cp:revision>
  <dcterms:created xsi:type="dcterms:W3CDTF">2013-12-08T09:50:15Z</dcterms:created>
  <dcterms:modified xsi:type="dcterms:W3CDTF">2025-02-03T16:53:27Z</dcterms:modified>
</cp:coreProperties>
</file>