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C05"/>
    <a:srgbClr val="1AA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2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4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2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8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2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3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7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1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92D050"/>
            </a:gs>
            <a:gs pos="25000">
              <a:srgbClr val="BDD29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04F1-2DB9-42EE-97CC-BC4293560ABE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ultiurok.ru/img/581037/image_5cbede67f21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4" y="-138113"/>
            <a:ext cx="9328149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5771408"/>
            <a:ext cx="386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О.Е, воспитатель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094573"/>
            <a:ext cx="228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Екатеринбург_2025</a:t>
            </a:r>
            <a:r>
              <a:rPr lang="ru-RU" dirty="0" smtClean="0"/>
              <a:t>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4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33" y="1166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очень красива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как ты думаешь, от человека зависит красота природы?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ЗАВИСИТ, ПОТОМУ ЧТО ЛЮДИ САЖАЮТ ЛЕСА, ОБЕРЕГАЮТ ЖИВОТНЫХ, КОРМЯТ ПТИЦ, ОЧИЩАЮТ РЕКИ И Т. Д.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1177" y="36366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всегда ли человек помогает природе? Может ли он губить природу? Как? 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9533" y="4797152"/>
            <a:ext cx="9153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ЧЕЛОВЕК ЗАГРЯЗНЯЕТ РЕКИ, ВЫРУБАЕТ ЛЕСА, ОТЛАВЛИВАЕТ ЖИВОТНЫХ, ПТИЦ, РЫБУ, ЗАГРЯЗНЯЕТ ВОЗДУХ И Т. Д.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есть океаны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6981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Океаны представляют собой  огромные массы воды, находящиеся в постоянном движении и имеющие иногда несколько километров в глубину.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1.1zoom.ru/big3/43/Waves_Sea_Ocean_481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9" y="980728"/>
            <a:ext cx="6849563" cy="42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1793884/2523e38d-bab7-4b91-9f84-a1d7fcf97835/s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38" b="94836" l="2416" r="9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792" y="2438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moya-planeta.ru/upload/images/xl/e4/c7/e4c736a908bb5f843e4665e593f8154dec8c81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1041066" y="786856"/>
            <a:ext cx="7061868" cy="44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92" y="5589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планете тысячи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речушек. Одни быстрые, бурные, другие спокойные, неторопливые. </a:t>
            </a:r>
          </a:p>
        </p:txBody>
      </p:sp>
    </p:spTree>
    <p:extLst>
      <p:ext uri="{BB962C8B-B14F-4D97-AF65-F5344CB8AC3E}">
        <p14:creationId xmlns:p14="http://schemas.microsoft.com/office/powerpoint/2010/main" val="24427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44729/7bad7321-c338-4cd2-b436-4464f7f44d0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7" y="666274"/>
            <a:ext cx="7263829" cy="45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5" y="5340235"/>
            <a:ext cx="9126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– легкие нашей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пищу и кров животным и помогают сохранить воздух чистым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1938902/bb9be746-13f9-445f-a6b7-f58e27f21cb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21" y="1196752"/>
            <a:ext cx="71431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369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– каменная одежда Земли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1.goodfon.com/original/1920x1200/0/ce/nature-desert-wallpaper-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4" y="666274"/>
            <a:ext cx="7344816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038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6018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пустыне почти не бывает дождей, поэтому растений и животных очень мало. Ветер сдувает песок  в огромные холмы, которые называются  барханы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038" y="11663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Научившись использовать богатства Земли, люди облегчили нашу жизнь. Но при этом люди портят планету. Промышленные предприятия, электростанции, машины выделяют дым и газы в атмосферу.</a:t>
            </a:r>
          </a:p>
        </p:txBody>
      </p:sp>
      <p:pic>
        <p:nvPicPr>
          <p:cNvPr id="15362" name="Picture 2" descr="https://static.365info.kz/uploads/2020/04/e1a6613260348734f053bb1ea496d0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36" y="2363400"/>
            <a:ext cx="3531323" cy="44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6259" y="3356992"/>
            <a:ext cx="5607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загрязняет воздух, нанося тем самым ущерб нашему здоровью и убивая природу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2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verigrad.ru/wp-content/uploads/2019/09/%D0%A1%D0%A2%D0%9E%D0%A7%D0%9D%D0%AB%D0%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zabavnik.club/wp-content/uploads/pollution_of_nature_pictures_13_1604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" y="4386064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161389"/>
            <a:ext cx="4427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людям.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3749457"/>
            <a:ext cx="3624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Отравляет водоемы и бытовой мусор. Воду  из грязных рек и озер нельзя использовать ни для питья, ни для купания.</a:t>
            </a:r>
          </a:p>
        </p:txBody>
      </p:sp>
    </p:spTree>
    <p:extLst>
      <p:ext uri="{BB962C8B-B14F-4D97-AF65-F5344CB8AC3E}">
        <p14:creationId xmlns:p14="http://schemas.microsoft.com/office/powerpoint/2010/main" val="35838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149"/>
            <a:ext cx="9067802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жизнь нашей планеты во многом зависит от человека.</a:t>
            </a:r>
          </a:p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ПОМНИ!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беречь нашу Землю! Повсюду, на каждом шагу, все вместе и каждый по отдельности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такой планеты у нас не будет!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величайшее чудо, она у нас одна!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Завтрашний день Земли будет таким, каким мы создадим его сегодня!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223"/>
            <a:ext cx="9145826" cy="2030626"/>
          </a:xfrm>
        </p:spPr>
        <p:txBody>
          <a:bodyPr>
            <a:normAutofit fontScale="92500"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День 22 апреля 1994 года был объявлен Всемирным днем Земли. Флаг Земли представляет собой семь белых пересекающихся колец на синем фоне. Семь колец в центре флага образуют цветок - символ жизни на Земле. Кольца соединены друг с другом, что указывает на то, что все на нашей планете связано между собой. </a:t>
            </a:r>
            <a:endParaRPr lang="ru-RU" sz="2400" b="1" dirty="0"/>
          </a:p>
        </p:txBody>
      </p:sp>
      <p:pic>
        <p:nvPicPr>
          <p:cNvPr id="2050" name="Picture 2" descr="https://flagsystem.ua/var/media/images/store/products/image_1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510344" cy="30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64353"/>
            <a:ext cx="4235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Синий фон представляет собой воду, которая имеет очень важное значение для жизни. Внешние кольца цветка образуют круг, который можно рассматривать как символ Земли как планеты, а синий фон представляет собой Вселенную. И вот сегодня мы с вами празднуем День рождения Земли.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s/85680/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ds04.infourok.ru/uploads/ex/12b8/0016bb7f-db511e75/img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3" b="97361" l="23125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0538" y="40466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51C05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беречь Землю – дом, в котором мы живем!</a:t>
            </a:r>
            <a:endParaRPr lang="ru-RU" sz="440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51C05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799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человека есть свой дом, и у каждого животного есть свой дом.</a:t>
            </a:r>
          </a:p>
          <a:p>
            <a:pPr algn="ctr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 насекомых, цветов и деревьев есть дом. А как можно назвать наш общий дом? </a:t>
            </a:r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743745"/>
            <a:ext cx="273630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get-pdb/2798797/4ef05408-16f9-4136-9887-92b006a58c0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79715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" y="22799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Что это такое?</a:t>
            </a:r>
            <a:endParaRPr lang="ru-RU" sz="2800" b="1" dirty="0"/>
          </a:p>
        </p:txBody>
      </p:sp>
      <p:pic>
        <p:nvPicPr>
          <p:cNvPr id="4098" name="Picture 2" descr="https://accessories.mypartnershop.ru/img/1020608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333" l="11250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46643" y="7708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12765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34768"/>
            <a:ext cx="5580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Глядя на него, мы можем многое  узнать о нашей планете: например, какой формы Земля?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3287317"/>
            <a:ext cx="673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ОНА КРУГЛАЯ ПОХОЖА НА ШАР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19922"/>
            <a:ext cx="70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Каким цветом обозначена на глобусе суша?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39351" y="5085184"/>
            <a:ext cx="916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КОРИЧНЕВЫМ, СВЕТЛО-КОРИЧНЕВЫМ, ЖЕЛТЫМ, ЗЕЛЕНЫМ.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ccessories.mypartnershop.ru/img/1020608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333" l="11250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0" y="49713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9188" y="332656"/>
            <a:ext cx="3196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Много ли на нашей планете воды?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4771" y="1628144"/>
            <a:ext cx="3027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ВОДЫ БОЛЬШЕ, ЧЕМ СУШИ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62940" y="3400686"/>
            <a:ext cx="29523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Каким цветом она обозначена на глобусе?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5216568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ВОДА ОБОЗНАЧЕНА СИНИМ, ГОЛУБЫМ, БЕЛЫМ ЦВЕТАМИ. 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6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Наша планета самая красивая из всех планет. Какие ещё планеты ты знаешь?</a:t>
            </a:r>
            <a:endParaRPr lang="ru-RU" sz="2800" b="1" dirty="0"/>
          </a:p>
        </p:txBody>
      </p:sp>
      <p:pic>
        <p:nvPicPr>
          <p:cNvPr id="5122" name="Picture 2" descr="https://avatars.mds.yandex.net/get-pdb/879261/373c073b-5621-4df4-89fb-33da08d2e4c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9" y="1507223"/>
            <a:ext cx="8561243" cy="53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это общий чудесный дом для всех людей, зверей и птиц.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имеет важное значение в жизни каждого человека. Ведь, кроме красоты и прекрасного настроения, она дает человеку то, без чего жить не возможно.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что именно, ты узнаешь, когда отгадаешь загадки: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815829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огонь, а больно жжет.</a:t>
            </a:r>
            <a:endParaRPr lang="ru-RU" sz="28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пекарь, а печет.</a:t>
            </a:r>
            <a:endParaRPr lang="ru-RU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170" name="Picture 2" descr="https://avatars.mds.yandex.net/get-pdb/405705/8f479da9-8666-4a7c-94c1-9c4f5342acb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83143"/>
            <a:ext cx="2686598" cy="26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 проходит в грудь,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обратно держит путь.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- невидимый, и все же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него прожить не можем. 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98943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воздуха мы не можем жить</a:t>
            </a:r>
            <a:b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нужен для дыхания, человек может прожить несколько дней без пищи, без воды, а вот без воздуха он может прожить лишь несколько минут. 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Воздушная оболочка Земли – как одеяло. Она защищает Землю от сильного нагрева и остывания.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74" y="332656"/>
            <a:ext cx="3651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 пьют, меня льют,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я нужна, кто такая я?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get-pdb/1881324/af61f546-7929-4cc7-b866-72c098ccc27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02" y="1014"/>
            <a:ext cx="5277078" cy="39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54" y="3933056"/>
            <a:ext cx="908792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Без чего же невозможна жизнь на Земле?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0943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СОЛНЦЕ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9120" y="5409430"/>
            <a:ext cx="160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ВОЗДУХ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7836" y="5409431"/>
            <a:ext cx="120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ВОДА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692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</dc:creator>
  <cp:lastModifiedBy>Воспитатель</cp:lastModifiedBy>
  <cp:revision>21</cp:revision>
  <dcterms:created xsi:type="dcterms:W3CDTF">2020-04-21T20:05:33Z</dcterms:created>
  <dcterms:modified xsi:type="dcterms:W3CDTF">2026-02-06T11:45:24Z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3226071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