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3" r:id="rId4"/>
    <p:sldId id="270" r:id="rId5"/>
    <p:sldId id="271" r:id="rId6"/>
    <p:sldId id="258" r:id="rId7"/>
    <p:sldId id="273" r:id="rId8"/>
    <p:sldId id="260" r:id="rId9"/>
    <p:sldId id="272" r:id="rId10"/>
    <p:sldId id="259" r:id="rId11"/>
    <p:sldId id="261" r:id="rId12"/>
    <p:sldId id="264" r:id="rId13"/>
    <p:sldId id="262" r:id="rId14"/>
    <p:sldId id="274" r:id="rId15"/>
    <p:sldId id="265" r:id="rId16"/>
    <p:sldId id="266" r:id="rId17"/>
    <p:sldId id="268" r:id="rId18"/>
    <p:sldId id="26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94660"/>
  </p:normalViewPr>
  <p:slideViewPr>
    <p:cSldViewPr snapToGrid="0">
      <p:cViewPr varScale="1">
        <p:scale>
          <a:sx n="71" d="100"/>
          <a:sy n="71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E245BA4-E705-44FA-9FC5-0C2B3C12F707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4D5320C-D0FE-4776-9562-AE366E548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672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5BA4-E705-44FA-9FC5-0C2B3C12F707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5320C-D0FE-4776-9562-AE366E548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2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5BA4-E705-44FA-9FC5-0C2B3C12F707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5320C-D0FE-4776-9562-AE366E548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72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5BA4-E705-44FA-9FC5-0C2B3C12F707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5320C-D0FE-4776-9562-AE366E548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08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5BA4-E705-44FA-9FC5-0C2B3C12F707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5320C-D0FE-4776-9562-AE366E548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171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5BA4-E705-44FA-9FC5-0C2B3C12F707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5320C-D0FE-4776-9562-AE366E548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50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5BA4-E705-44FA-9FC5-0C2B3C12F707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5320C-D0FE-4776-9562-AE366E548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57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5BA4-E705-44FA-9FC5-0C2B3C12F707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5320C-D0FE-4776-9562-AE366E548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6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5BA4-E705-44FA-9FC5-0C2B3C12F707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5320C-D0FE-4776-9562-AE366E548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83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5BA4-E705-44FA-9FC5-0C2B3C12F707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4D5320C-D0FE-4776-9562-AE366E548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593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E245BA4-E705-44FA-9FC5-0C2B3C12F707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4D5320C-D0FE-4776-9562-AE366E548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708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CE245BA4-E705-44FA-9FC5-0C2B3C12F707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34D5320C-D0FE-4776-9562-AE366E548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84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AEAAAD-0B14-472F-9E83-FC93523CE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1671420"/>
            <a:ext cx="10782300" cy="3352800"/>
          </a:xfrm>
        </p:spPr>
        <p:txBody>
          <a:bodyPr/>
          <a:lstStyle/>
          <a:p>
            <a:pPr algn="ctr"/>
            <a:r>
              <a:rPr lang="ru-RU" sz="13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– </a:t>
            </a:r>
            <a:br>
              <a:rPr lang="ru-RU" sz="13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страна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A4821-6E02-4C49-AD4A-ABE6A05599F4}"/>
              </a:ext>
            </a:extLst>
          </p:cNvPr>
          <p:cNvSpPr txBox="1"/>
          <p:nvPr/>
        </p:nvSpPr>
        <p:spPr>
          <a:xfrm>
            <a:off x="603504" y="134470"/>
            <a:ext cx="10352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етский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сад № 504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5A4821-6E02-4C49-AD4A-ABE6A05599F4}"/>
              </a:ext>
            </a:extLst>
          </p:cNvPr>
          <p:cNvSpPr txBox="1"/>
          <p:nvPr/>
        </p:nvSpPr>
        <p:spPr>
          <a:xfrm>
            <a:off x="1544096" y="5585010"/>
            <a:ext cx="10352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Прибавкина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О.Е., 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02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E75D5324-D737-44A3-AF0C-F48FDA49495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8" name="Объект 3">
            <a:extLst>
              <a:ext uri="{FF2B5EF4-FFF2-40B4-BE49-F238E27FC236}">
                <a16:creationId xmlns:a16="http://schemas.microsoft.com/office/drawing/2014/main" id="{2015DC2B-1A4A-4751-9191-791E47EAC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14" y="0"/>
            <a:ext cx="10384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76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F8C35-BFCE-421A-8DED-B90C45C08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4342" y="988914"/>
            <a:ext cx="4497658" cy="4880170"/>
          </a:xfrm>
        </p:spPr>
        <p:txBody>
          <a:bodyPr/>
          <a:lstStyle/>
          <a:p>
            <a:pPr algn="ctr"/>
            <a:r>
              <a:rPr lang="ru-RU" sz="4800" b="1" dirty="0"/>
              <a:t>Такой большой старинный город,</a:t>
            </a:r>
            <a:br>
              <a:rPr lang="ru-RU" sz="4800" b="1" dirty="0"/>
            </a:br>
            <a:r>
              <a:rPr lang="ru-RU" sz="4800" b="1" dirty="0"/>
              <a:t>Гордится им моя страна!</a:t>
            </a:r>
            <a:br>
              <a:rPr lang="ru-RU" sz="4800" b="1" dirty="0"/>
            </a:br>
            <a:r>
              <a:rPr lang="ru-RU" sz="4800" b="1" dirty="0"/>
              <a:t>Всем городам он – голова,</a:t>
            </a:r>
            <a:br>
              <a:rPr lang="ru-RU" sz="4800" b="1" dirty="0"/>
            </a:br>
            <a:r>
              <a:rPr lang="ru-RU" sz="4800" b="1" dirty="0"/>
              <a:t>Столица Родины – Москва.  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E477A1E-205A-42EF-A300-A16109BA3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98614"/>
            <a:ext cx="7546430" cy="506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77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C370258-A90B-43CC-AF8F-83852A406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393" y="0"/>
            <a:ext cx="101912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55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013636-ABF1-44E1-9E55-2A5949022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9912" y="542282"/>
            <a:ext cx="4562088" cy="6315718"/>
          </a:xfrm>
        </p:spPr>
        <p:txBody>
          <a:bodyPr/>
          <a:lstStyle/>
          <a:p>
            <a:pPr algn="ctr"/>
            <a:r>
              <a:rPr lang="ru-RU" sz="4400" b="1" dirty="0"/>
              <a:t>Президент Российской Федерации Владимир Владимирович Путин</a:t>
            </a:r>
            <a:br>
              <a:rPr lang="ru-RU" sz="4400" b="1" dirty="0"/>
            </a:br>
            <a:r>
              <a:rPr lang="ru-RU" sz="4400" b="1" dirty="0"/>
              <a:t>Самый главный документ кто подпишет? Президент! У него серьезный  вид, он страной руководит.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CF200EB-8891-4C9D-8927-893AAAD242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67783"/>
            <a:ext cx="7629912" cy="57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69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50A147-2A61-427C-B7CC-750E4639D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518160"/>
            <a:ext cx="10823448" cy="5334636"/>
          </a:xfrm>
        </p:spPr>
        <p:txBody>
          <a:bodyPr/>
          <a:lstStyle/>
          <a:p>
            <a:pPr algn="just"/>
            <a:r>
              <a:rPr lang="ru-RU" dirty="0"/>
              <a:t>Наша страна очень большая и на ее территории живет много разных народов.</a:t>
            </a:r>
          </a:p>
          <a:p>
            <a:pPr algn="just"/>
            <a:r>
              <a:rPr lang="ru-RU" dirty="0"/>
              <a:t> Дружба народов длится уже несколько столетий. Даже есть Всероссийский праздник – День народного единства. Это праздник патриотизма, взаимопомощи и единения всех российских народов.</a:t>
            </a:r>
          </a:p>
        </p:txBody>
      </p:sp>
    </p:spTree>
    <p:extLst>
      <p:ext uri="{BB962C8B-B14F-4D97-AF65-F5344CB8AC3E}">
        <p14:creationId xmlns:p14="http://schemas.microsoft.com/office/powerpoint/2010/main" val="4001359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B6E1167-9873-4FC7-BCA6-171E1A2DB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854" y="-8917"/>
            <a:ext cx="10143892" cy="686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41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5A85AD-CADA-46F4-9660-F1E386D29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875" y="0"/>
            <a:ext cx="9320250" cy="676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74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85CCF55-6FCD-4842-A22B-010B3654C2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68" b="10894"/>
          <a:stretch/>
        </p:blipFill>
        <p:spPr>
          <a:xfrm>
            <a:off x="1213754" y="100361"/>
            <a:ext cx="10084915" cy="66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46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ED32351-A420-469B-AAF7-D81A7C7EF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76" y="0"/>
            <a:ext cx="913784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70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E963B2-6FC5-45B1-A0DD-091E90FF9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52401"/>
            <a:ext cx="10772775" cy="2919420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>
                <a:solidFill>
                  <a:schemeClr val="tx1"/>
                </a:solidFill>
              </a:rPr>
              <a:t>Мы живем в большой и замечательной стране, она называется Россия. Когда на одном конце нашей страны люди ложатся спать, то на другом начинается утро. На одном конце страны может идти снег, а на другом – припекать солнышко. Чтобы с одного конца страны доехать до другого, то на поезде придется ехать 7 дней, а на самолете лететь почти сутки.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9F60F42-EFFE-4E8A-8CA5-952B51FC41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7166" y="3071821"/>
            <a:ext cx="6175783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47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2D0B1B8-1579-434D-B3B7-C22CDB354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8" y="-88152"/>
            <a:ext cx="11976409" cy="699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55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10F6BF-92B7-4D4E-AB69-6AF53587B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06400"/>
            <a:ext cx="11118088" cy="609600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    Россия – большая страна и её населяют много народов. Большая часть населения  нашей страны говорит на русском языке. В нашей стране много гор. Уральские, Кавказские, Алтайские. Самая  высокая гора в нашей стране называется Эльбрус, самое глубокое озеро – Байкал. А у самой длинной  российской реки красивое женское имя – Лена. </a:t>
            </a:r>
          </a:p>
          <a:p>
            <a:pPr algn="just"/>
            <a:r>
              <a:rPr lang="ru-RU" dirty="0"/>
              <a:t>   Летом  дети  с  родителями  ездят  отдыхать  на  Чёрное,  Азовское, Каспийское. В  российских  лесах  водятся  волки,  бурые  медведи,  зайцы,  лисицы  и лоси.  В тайге обитают белки – летяги, рыси и тигры. А на севере живут моржи, тюлени и белые медведи (показ иллюстраций). Также Россия богата природными ресурсами – углём, нефтью, газом,  железом, медью, золотом и платиной. Вот какая красивая и богатая наша страна! </a:t>
            </a:r>
          </a:p>
        </p:txBody>
      </p:sp>
    </p:spTree>
    <p:extLst>
      <p:ext uri="{BB962C8B-B14F-4D97-AF65-F5344CB8AC3E}">
        <p14:creationId xmlns:p14="http://schemas.microsoft.com/office/powerpoint/2010/main" val="1390051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911E01-6A70-4563-B8AC-46A297A3E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97840"/>
            <a:ext cx="11097768" cy="403352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6700" dirty="0"/>
              <a:t>У России, как и у других государств, есть свои государственные символы: флаг, герб и гимн. </a:t>
            </a:r>
          </a:p>
          <a:p>
            <a:pPr algn="just"/>
            <a:r>
              <a:rPr lang="ru-RU" sz="6700" dirty="0"/>
              <a:t>Флаг мы можем увидеть в праздничные дни, на государственных учреждениях, во время спортивных соревнований мы можем определить страну по флагу, изображение флага можно увидеть на форме военных, на самолетах и кораблях и т.д.</a:t>
            </a:r>
          </a:p>
          <a:p>
            <a:pPr algn="just"/>
            <a:endParaRPr lang="ru-RU" sz="3600" dirty="0"/>
          </a:p>
          <a:p>
            <a:endParaRPr lang="ru-RU" sz="3600" dirty="0"/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18376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CEB100-AE90-4078-B4FC-C4228657654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863" b="286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CD742C-35D3-449E-B508-8ADEAF734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935" y="5499847"/>
            <a:ext cx="10000129" cy="16943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3100" b="1" dirty="0"/>
              <a:t>Разноцветный флаг России –</a:t>
            </a:r>
            <a:br>
              <a:rPr lang="ru-RU" sz="3100" b="1" dirty="0"/>
            </a:br>
            <a:r>
              <a:rPr lang="ru-RU" sz="3100" b="1" dirty="0"/>
              <a:t>Белый, синий, красный цвет.</a:t>
            </a:r>
            <a:br>
              <a:rPr lang="ru-RU" sz="3100" b="1" dirty="0"/>
            </a:br>
            <a:r>
              <a:rPr lang="ru-RU" sz="3100" b="1" dirty="0"/>
              <a:t>Самый для меня красивый,</a:t>
            </a:r>
            <a:br>
              <a:rPr lang="ru-RU" sz="3100" b="1" dirty="0"/>
            </a:br>
            <a:r>
              <a:rPr lang="ru-RU" sz="3100" b="1" dirty="0"/>
              <a:t>Краше флага в мире нет.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069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B5681A-86FB-45FA-A79E-BF3800075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97840"/>
            <a:ext cx="10792968" cy="5354956"/>
          </a:xfrm>
        </p:spPr>
        <p:txBody>
          <a:bodyPr/>
          <a:lstStyle/>
          <a:p>
            <a:pPr algn="just"/>
            <a:r>
              <a:rPr lang="ru-RU" dirty="0"/>
              <a:t>Следующий важный символ – это герб. На гербах обычно изображают красивых и гордых птиц и зверей. </a:t>
            </a:r>
          </a:p>
          <a:p>
            <a:pPr algn="just"/>
            <a:r>
              <a:rPr lang="ru-RU" dirty="0"/>
              <a:t>На гербе нашей страны на красном фоне изображен двуглавый золотой орел. У него две головы, потому что он должен смотреть во все стороны нашей огромной страны. На груди орла изображен щит, на котором всадник, Георгий Победоносец, копьем побеждает черного дракона. </a:t>
            </a:r>
          </a:p>
        </p:txBody>
      </p:sp>
    </p:spTree>
    <p:extLst>
      <p:ext uri="{BB962C8B-B14F-4D97-AF65-F5344CB8AC3E}">
        <p14:creationId xmlns:p14="http://schemas.microsoft.com/office/powerpoint/2010/main" val="1572564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>
            <a:extLst>
              <a:ext uri="{FF2B5EF4-FFF2-40B4-BE49-F238E27FC236}">
                <a16:creationId xmlns:a16="http://schemas.microsoft.com/office/drawing/2014/main" id="{628EAA71-95B5-419C-A09D-E3AB308EB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443" y="121024"/>
            <a:ext cx="5923302" cy="644064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29F26-4099-4373-9560-C7D5411CB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61" y="121024"/>
            <a:ext cx="5386039" cy="68373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</a:rPr>
              <a:t>Герб страны – Орел двуглавый гордо крылья распустил,</a:t>
            </a:r>
            <a:br>
              <a:rPr lang="ru-RU" sz="4400" b="1" dirty="0">
                <a:solidFill>
                  <a:schemeClr val="tx1"/>
                </a:solidFill>
              </a:rPr>
            </a:br>
            <a:r>
              <a:rPr lang="ru-RU" sz="4400" b="1" dirty="0">
                <a:solidFill>
                  <a:schemeClr val="tx1"/>
                </a:solidFill>
              </a:rPr>
              <a:t>Держит скипетр и державу, он Россию сохранил.</a:t>
            </a:r>
            <a:br>
              <a:rPr lang="ru-RU" sz="4400" b="1" dirty="0">
                <a:solidFill>
                  <a:schemeClr val="tx1"/>
                </a:solidFill>
              </a:rPr>
            </a:br>
            <a:r>
              <a:rPr lang="ru-RU" sz="4400" b="1" dirty="0">
                <a:solidFill>
                  <a:schemeClr val="tx1"/>
                </a:solidFill>
              </a:rPr>
              <a:t>На груди Орла щит красный, дорог всем: тебе и мне.</a:t>
            </a:r>
            <a:br>
              <a:rPr lang="ru-RU" sz="4400" b="1" dirty="0">
                <a:solidFill>
                  <a:schemeClr val="tx1"/>
                </a:solidFill>
              </a:rPr>
            </a:br>
            <a:r>
              <a:rPr lang="ru-RU" sz="4400" b="1" dirty="0">
                <a:solidFill>
                  <a:schemeClr val="tx1"/>
                </a:solidFill>
              </a:rPr>
              <a:t>Скачет юноша прекрасный на серебряном коне.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2855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C896ED-EE31-4DDE-B086-82C5108C90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548640"/>
            <a:ext cx="10721848" cy="530415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Третий символ – это гимн. </a:t>
            </a:r>
          </a:p>
          <a:p>
            <a:pPr algn="just"/>
            <a:r>
              <a:rPr lang="ru-RU" dirty="0"/>
              <a:t>Это музыкальное произведение, торжественное, величественное. Его исполняют в особенных, важных случаях. Каждый гражданин России должен знать Государственный гимн своей Родины! </a:t>
            </a:r>
          </a:p>
          <a:p>
            <a:pPr algn="just"/>
            <a:r>
              <a:rPr lang="ru-RU" dirty="0"/>
              <a:t>Слова гимна — особенные, они несут высокий патриотический смысл, ведь мы гордимся своей Родиной, ее просторами, народом, достижениями. В гимне говорится о том, что Россия — любимая наша страна, обладающая могучей волей и великой славой. В нем славится наше свободное Отечество, славится мудрость, полученная нами от предков. </a:t>
            </a:r>
          </a:p>
        </p:txBody>
      </p:sp>
    </p:spTree>
    <p:extLst>
      <p:ext uri="{BB962C8B-B14F-4D97-AF65-F5344CB8AC3E}">
        <p14:creationId xmlns:p14="http://schemas.microsoft.com/office/powerpoint/2010/main" val="1800483032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90</TotalTime>
  <Words>501</Words>
  <Application>Microsoft Office PowerPoint</Application>
  <PresentationFormat>Широкоэкранный</PresentationFormat>
  <Paragraphs>21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 Light</vt:lpstr>
      <vt:lpstr>Times New Roman</vt:lpstr>
      <vt:lpstr>Метрополия</vt:lpstr>
      <vt:lpstr>Россия –  моя страна</vt:lpstr>
      <vt:lpstr>Мы живем в большой и замечательной стране, она называется Россия. Когда на одном конце нашей страны люди ложатся спать, то на другом начинается утро. На одном конце страны может идти снег, а на другом – припекать солнышко. Чтобы с одного конца страны доехать до другого, то на поезде придется ехать 7 дней, а на самолете лететь почти сутки.</vt:lpstr>
      <vt:lpstr>Презентация PowerPoint</vt:lpstr>
      <vt:lpstr>Презентация PowerPoint</vt:lpstr>
      <vt:lpstr>Презентация PowerPoint</vt:lpstr>
      <vt:lpstr>  Разноцветный флаг России – Белый, синий, красный цвет. Самый для меня красивый, Краше флага в мире нет. </vt:lpstr>
      <vt:lpstr>Презентация PowerPoint</vt:lpstr>
      <vt:lpstr>Герб страны – Орел двуглавый гордо крылья распустил, Держит скипетр и державу, он Россию сохранил. На груди Орла щит красный, дорог всем: тебе и мне. Скачет юноша прекрасный на серебряном коне. </vt:lpstr>
      <vt:lpstr>Презентация PowerPoint</vt:lpstr>
      <vt:lpstr>Презентация PowerPoint</vt:lpstr>
      <vt:lpstr>Такой большой старинный город, Гордится им моя страна! Всем городам он – голова, Столица Родины – Москва.  </vt:lpstr>
      <vt:lpstr>Презентация PowerPoint</vt:lpstr>
      <vt:lpstr>Президент Российской Федерации Владимир Владимирович Путин Самый главный документ кто подпишет? Президент! У него серьезный  вид, он страной руководит.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–  моя страна</dc:title>
  <dc:creator>Home</dc:creator>
  <cp:lastModifiedBy>Воспитатель</cp:lastModifiedBy>
  <cp:revision>6</cp:revision>
  <dcterms:created xsi:type="dcterms:W3CDTF">2022-11-06T16:58:04Z</dcterms:created>
  <dcterms:modified xsi:type="dcterms:W3CDTF">2026-02-09T02:49:06Z</dcterms:modified>
</cp:coreProperties>
</file>