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60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9B432-D3E5-4EE2-85E9-0F79602B8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6FDA53-5AA5-4AD1-B186-8167FEDBB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B7E5C8-05F0-4FFE-BC92-9ADBDF08D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D03D-C461-4C73-BB04-F5D7A1277558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6D342-0243-4867-B861-CECD39A02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8419A0-AE13-4849-AA21-B30D616EF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ADB8-957C-41A7-8DDB-D29194C5E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53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4A599-1D1E-4549-8F82-2709E09AB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FAA60F-DF57-4535-8572-7F5C313DB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2FDEC3-EE5D-4A4D-AE6F-BF4065D66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D03D-C461-4C73-BB04-F5D7A1277558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9076A3-CCA4-4493-A0D0-40755B626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525E6C-A9BB-4219-8E4B-86155E8D1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ADB8-957C-41A7-8DDB-D29194C5E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97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F4B1A6-5F44-46B6-B99D-1BC77CABDD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B771E5-D66D-4F63-A8AB-9EE69BF26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BAAE86-A0DC-4268-8E75-6C8B8700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D03D-C461-4C73-BB04-F5D7A1277558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479FF9-C7D3-492F-AD6C-0408E3022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949C99-ADF0-4E13-8DDB-A2B7D939E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ADB8-957C-41A7-8DDB-D29194C5E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004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CBD56E-F773-492A-B9F2-7FBCABD12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B37D75-1F70-46C6-9F37-BD5DFC9AC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7C4F76-07CE-42FA-99C6-49F583AEA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D03D-C461-4C73-BB04-F5D7A1277558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70E539-9AC9-4700-B09B-7753C00FE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7EFA4-6305-4BB4-863F-A6606DCD7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ADB8-957C-41A7-8DDB-D29194C5E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03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810493-41B5-4815-9604-D457429BD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715BE7-1AB2-4F86-8B5F-2F0912785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D2133E-09BD-468D-88E9-88ACFD139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D03D-C461-4C73-BB04-F5D7A1277558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51DCA3-D7FE-45A5-BC19-E346EA21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E9DB8F-910C-4955-91CC-03DD9E8B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ADB8-957C-41A7-8DDB-D29194C5E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414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C5C0F-61D4-46C6-B1A6-16B585215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33B3EB-D055-4A0F-B118-1EDDF995E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3E07E8-018C-4B29-B532-303EAEBBB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97AFF5-43B4-4AEE-B40B-31FFE7AF1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D03D-C461-4C73-BB04-F5D7A1277558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66838C-1D91-4A7E-A04C-76047DC51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690AE0-5B7A-423A-92D5-7AE899EB4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ADB8-957C-41A7-8DDB-D29194C5E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763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E05AF-5480-4D27-BF2B-C66A1CBA4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852AE3-A7EC-49AA-AEF4-12B5E623B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5E08DB-0A6A-4C40-86D0-ACCA6D4C3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608B6D8-2BF1-483D-9ED2-CE6A0853D7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05992A-8F8B-4D18-B1F9-7A9BFCD7AB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728AA35-BBCD-4F7E-BE40-6FF63B99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D03D-C461-4C73-BB04-F5D7A1277558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ABC2135-B44A-40D0-BC30-757400A23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5DFB1A-AA63-49AA-AD2A-DC1DFE07C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ADB8-957C-41A7-8DDB-D29194C5E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180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B1997-AE96-43E0-A897-6D7CE7C43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DFABD3D-DDF1-43E9-9144-F122CBD44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D03D-C461-4C73-BB04-F5D7A1277558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1EB6C8-7227-49FF-BA4D-1A17080F6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E438F62-F93F-4235-8310-A89E1B90A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ADB8-957C-41A7-8DDB-D29194C5E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01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851BF30-6508-4995-B8E5-209223D61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D03D-C461-4C73-BB04-F5D7A1277558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10349B-F6F2-4221-A694-B220ADE4F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58F770-5ADA-44ED-B5DD-83372F0BB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ADB8-957C-41A7-8DDB-D29194C5E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772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B8520D-DE5E-4B97-8031-FC4EACEB5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5F1994-9FCD-4B21-8D34-EF66EBA2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9C3CDE-CA8F-41AA-8D6E-40505FDCC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0DAE56-9EE0-4916-9AE7-E00B3661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D03D-C461-4C73-BB04-F5D7A1277558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FA9B45-DF94-4CC6-8C24-5473CD2E1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A97058-4040-4D4E-B54D-4E7C970B3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ADB8-957C-41A7-8DDB-D29194C5E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99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A1E29-84A6-49FF-8F40-E4F01AADC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A3437AA-4C6F-4206-9E58-796BBE54BE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E9F20E-AF64-47FB-A2A7-ED89E71CB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C2E824-71C2-4259-BD60-E4C1CD909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D03D-C461-4C73-BB04-F5D7A1277558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4E61AB-F26D-45C0-A4B7-035BB1D04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4ABA90-A065-4328-A0F0-3D7F14122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ADB8-957C-41A7-8DDB-D29194C5E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99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59760-662D-47C6-8EE4-236E362A0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717A35-95D1-4946-A41C-F52F8E39B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0792F7-2BAD-44D8-8314-50C44D7E0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DD03D-C461-4C73-BB04-F5D7A1277558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559B80-1C9F-4785-BF98-783F0052C5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8D34F0-0D19-44CD-8661-3139913513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BADB8-957C-41A7-8DDB-D29194C5E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68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3BA2AB08-D577-4EA8-A293-091729FE1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9A5138-F461-4CAB-9EE7-BE5BC8054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5523509" y="5407566"/>
            <a:ext cx="17052061" cy="1715610"/>
          </a:xfrm>
        </p:spPr>
        <p:txBody>
          <a:bodyPr>
            <a:normAutofit/>
          </a:bodyPr>
          <a:lstStyle/>
          <a:p>
            <a:r>
              <a:rPr lang="ru-RU" sz="9600" dirty="0"/>
              <a:t>               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58003C5-CBA4-413D-8526-1DB8E299426E}"/>
              </a:ext>
            </a:extLst>
          </p:cNvPr>
          <p:cNvSpPr/>
          <p:nvPr/>
        </p:nvSpPr>
        <p:spPr>
          <a:xfrm>
            <a:off x="592281" y="3244334"/>
            <a:ext cx="98958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26591C2-B813-4F8A-908F-91DB31DB4D39}"/>
              </a:ext>
            </a:extLst>
          </p:cNvPr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D8AD7F1-D731-4716-8AF6-DD55FA1CBD29}"/>
              </a:ext>
            </a:extLst>
          </p:cNvPr>
          <p:cNvSpPr/>
          <p:nvPr/>
        </p:nvSpPr>
        <p:spPr>
          <a:xfrm>
            <a:off x="600364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FB9B43C-4AAD-454D-AEFF-50D1E96F9469}"/>
              </a:ext>
            </a:extLst>
          </p:cNvPr>
          <p:cNvSpPr/>
          <p:nvPr/>
        </p:nvSpPr>
        <p:spPr>
          <a:xfrm>
            <a:off x="1485857" y="5250875"/>
            <a:ext cx="879782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«Я бы в учёные пошел,</a:t>
            </a:r>
          </a:p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пусть меня научат»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FB9B43C-4AAD-454D-AEFF-50D1E96F9469}"/>
              </a:ext>
            </a:extLst>
          </p:cNvPr>
          <p:cNvSpPr/>
          <p:nvPr/>
        </p:nvSpPr>
        <p:spPr>
          <a:xfrm>
            <a:off x="422369" y="-46362"/>
            <a:ext cx="1092480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Муниципальное бюджетное дошкольное образовательное учреждение детский сад № 504</a:t>
            </a:r>
            <a:endParaRPr lang="ru-RU" sz="2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FB9B43C-4AAD-454D-AEFF-50D1E96F9469}"/>
              </a:ext>
            </a:extLst>
          </p:cNvPr>
          <p:cNvSpPr/>
          <p:nvPr/>
        </p:nvSpPr>
        <p:spPr>
          <a:xfrm>
            <a:off x="5764696" y="516432"/>
            <a:ext cx="63014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Подготовила:</a:t>
            </a:r>
          </a:p>
          <a:p>
            <a:pPr algn="r"/>
            <a:r>
              <a:rPr lang="ru-RU" sz="1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Прибавкина</a:t>
            </a:r>
            <a:r>
              <a:rPr lang="ru-RU" sz="1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 О.Е., воспитатель</a:t>
            </a:r>
            <a:endParaRPr lang="ru-RU" sz="1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FB9B43C-4AAD-454D-AEFF-50D1E96F9469}"/>
              </a:ext>
            </a:extLst>
          </p:cNvPr>
          <p:cNvSpPr/>
          <p:nvPr/>
        </p:nvSpPr>
        <p:spPr>
          <a:xfrm>
            <a:off x="9856306" y="6447218"/>
            <a:ext cx="233569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г</a:t>
            </a:r>
            <a:r>
              <a:rPr lang="ru-RU" sz="1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. Екатеринбург_2025</a:t>
            </a:r>
            <a:endParaRPr lang="ru-RU" sz="1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35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851C42-98DB-4F71-9043-1F5F3AB93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37282-0E44-4B53-9A5E-C3B7CE925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080" y="609600"/>
            <a:ext cx="10515600" cy="4348480"/>
          </a:xfrm>
        </p:spPr>
        <p:txBody>
          <a:bodyPr>
            <a:noAutofit/>
          </a:bodyPr>
          <a:lstStyle/>
          <a:p>
            <a:r>
              <a:rPr lang="ru-RU" sz="3200" b="1" dirty="0"/>
              <a:t>Наука – это деятельность человека, это познание </a:t>
            </a:r>
            <a:br>
              <a:rPr lang="ru-RU" sz="3200" b="1" dirty="0"/>
            </a:br>
            <a:r>
              <a:rPr lang="ru-RU" sz="3200" b="1" dirty="0"/>
              <a:t>чего-то нового.</a:t>
            </a:r>
            <a:br>
              <a:rPr lang="ru-RU" sz="3200" b="1" dirty="0"/>
            </a:br>
            <a:r>
              <a:rPr lang="ru-RU" sz="3200" b="1" dirty="0"/>
              <a:t>Человек, который занимается наукой, он все </a:t>
            </a:r>
            <a:br>
              <a:rPr lang="ru-RU" sz="3200" b="1" dirty="0"/>
            </a:br>
            <a:r>
              <a:rPr lang="ru-RU" sz="3200" b="1" dirty="0"/>
              <a:t>изучает, занимается разными исследованиями, наблюдениями.</a:t>
            </a:r>
            <a:br>
              <a:rPr lang="ru-RU" sz="3200" b="1" dirty="0"/>
            </a:b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02241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FEEA33-29FC-4124-A476-A6BFCE2C0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687324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6913D0C-A809-473A-9176-C246D3477C33}"/>
              </a:ext>
            </a:extLst>
          </p:cNvPr>
          <p:cNvSpPr/>
          <p:nvPr/>
        </p:nvSpPr>
        <p:spPr>
          <a:xfrm>
            <a:off x="2692400" y="883920"/>
            <a:ext cx="80162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Люди, которые занимаются наукой, называются учеными. Ученый – это такая профессия. Выбор профессии - дело непростое и очень ответственное. Ведь выбирая её, человек выбирает дело на всю жизнь. Все профессии важны!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61773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F4439B2-5319-4CF4-A8ED-4BC8F3CA7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BF6A8B2-EEE9-4991-AFF5-0ADE2E10EEB2}"/>
              </a:ext>
            </a:extLst>
          </p:cNvPr>
          <p:cNvSpPr/>
          <p:nvPr/>
        </p:nvSpPr>
        <p:spPr>
          <a:xfrm>
            <a:off x="3133816" y="852256"/>
            <a:ext cx="767918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470"/>
              </a:lnSpc>
              <a:spcAft>
                <a:spcPts val="0"/>
              </a:spcAft>
              <a:buFontTx/>
              <a:buChar char="-"/>
            </a:pP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Какие профессии вы знаете?</a:t>
            </a:r>
          </a:p>
          <a:p>
            <a:pPr marL="285750" indent="-285750">
              <a:lnSpc>
                <a:spcPts val="1470"/>
              </a:lnSpc>
              <a:spcAft>
                <a:spcPts val="0"/>
              </a:spcAft>
              <a:buFontTx/>
              <a:buChar char="-"/>
            </a:pPr>
            <a:endParaRPr lang="ru-RU" sz="4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4400" dirty="0"/>
              <a:t> </a:t>
            </a:r>
          </a:p>
          <a:p>
            <a:pPr marL="285750" indent="-285750">
              <a:lnSpc>
                <a:spcPts val="1470"/>
              </a:lnSpc>
              <a:spcAft>
                <a:spcPts val="0"/>
              </a:spcAft>
              <a:buFontTx/>
              <a:buChar char="-"/>
            </a:pPr>
            <a:endParaRPr lang="ru-RU" sz="4400" dirty="0"/>
          </a:p>
          <a:p>
            <a:pPr marL="285750" indent="-285750">
              <a:lnSpc>
                <a:spcPts val="1470"/>
              </a:lnSpc>
              <a:spcAft>
                <a:spcPts val="0"/>
              </a:spcAft>
              <a:buFontTx/>
              <a:buChar char="-"/>
            </a:pPr>
            <a:r>
              <a:rPr lang="ru-RU" sz="4400" dirty="0"/>
              <a:t>«Кто, что делает?»</a:t>
            </a:r>
          </a:p>
          <a:p>
            <a:pPr marL="285750" indent="-285750">
              <a:lnSpc>
                <a:spcPts val="1470"/>
              </a:lnSpc>
              <a:spcAft>
                <a:spcPts val="0"/>
              </a:spcAft>
              <a:buFontTx/>
              <a:buChar char="-"/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96F589-D62E-4E2F-B9A4-4B6A5146328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656" y="2281152"/>
            <a:ext cx="7084380" cy="439444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924F943-4AD0-4CB3-9401-D87AA38C1522}"/>
              </a:ext>
            </a:extLst>
          </p:cNvPr>
          <p:cNvSpPr/>
          <p:nvPr/>
        </p:nvSpPr>
        <p:spPr>
          <a:xfrm>
            <a:off x="328475" y="2450238"/>
            <a:ext cx="4341182" cy="1102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повар готовит еду;</a:t>
            </a: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 –</a:t>
            </a:r>
          </a:p>
          <a:p>
            <a:pPr>
              <a:lnSpc>
                <a:spcPts val="1470"/>
              </a:lnSpc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>
              <a:lnSpc>
                <a:spcPts val="1470"/>
              </a:lnSpc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воспитывает детей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543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668ADCC-BFF0-43C1-B961-1F7DCB675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5F084E-9046-4C82-B15D-CE149AF6637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143" y="2299318"/>
            <a:ext cx="7412854" cy="44033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D71BC77-A610-4EBF-8153-D33868272A2A}"/>
              </a:ext>
            </a:extLst>
          </p:cNvPr>
          <p:cNvSpPr/>
          <p:nvPr/>
        </p:nvSpPr>
        <p:spPr>
          <a:xfrm>
            <a:off x="443883" y="248575"/>
            <a:ext cx="1101718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Чем занимаются ученые? Правильно, ученые занимаются наукой. Очень важная профессия, без нее люди не умели бы лечить, не знали бы, что такое космос и планеты, даже не знали бы, как называются растения. Если человека называют академиком, </a:t>
            </a:r>
          </a:p>
          <a:p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профессором,  </a:t>
            </a:r>
          </a:p>
          <a:p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 он - ученый.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8479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2987886-A52C-4E37-BD55-4B4362C6B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53" y="0"/>
            <a:ext cx="122245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C459F8-D5D3-400F-8C4A-6991F11571FF}"/>
              </a:ext>
            </a:extLst>
          </p:cNvPr>
          <p:cNvSpPr/>
          <p:nvPr/>
        </p:nvSpPr>
        <p:spPr>
          <a:xfrm>
            <a:off x="3506680" y="470517"/>
            <a:ext cx="9428085" cy="675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СКАЗКА О НАУКЕ</a:t>
            </a: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</a:pPr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Надежда Яковлевна Мельникова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93A959A-926B-482D-81F7-33A538AA8EC6}"/>
              </a:ext>
            </a:extLst>
          </p:cNvPr>
          <p:cNvSpPr/>
          <p:nvPr/>
        </p:nvSpPr>
        <p:spPr>
          <a:xfrm>
            <a:off x="3195961" y="1083076"/>
            <a:ext cx="8060924" cy="1655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70"/>
              </a:lnSpc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Разбежались словеса в скверах, переулках.</a:t>
            </a: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запрятались в резных, стареньких шкатулках.</a:t>
            </a:r>
          </a:p>
          <a:p>
            <a:pPr>
              <a:lnSpc>
                <a:spcPts val="1470"/>
              </a:lnSpc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Вот дурные. Я же вас приглашаю в сказку.</a:t>
            </a:r>
          </a:p>
          <a:p>
            <a:pPr>
              <a:lnSpc>
                <a:spcPts val="1470"/>
              </a:lnSpc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 царевну напишу, про коня - Савраску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A7F1450-FF16-4680-A731-231D1AF32F36}"/>
              </a:ext>
            </a:extLst>
          </p:cNvPr>
          <p:cNvSpPr/>
          <p:nvPr/>
        </p:nvSpPr>
        <p:spPr>
          <a:xfrm>
            <a:off x="3195961" y="2849731"/>
            <a:ext cx="7581530" cy="2039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70"/>
              </a:lnSpc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старинушке Яге, что летает в ступе.</a:t>
            </a: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 Ивашке – мудреце. Он на вид лишь глупый.</a:t>
            </a:r>
          </a:p>
          <a:p>
            <a:pPr>
              <a:lnSpc>
                <a:spcPts val="1470"/>
              </a:lnSpc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они попали в мир новый, современный.</a:t>
            </a:r>
          </a:p>
          <a:p>
            <a:pPr>
              <a:lnSpc>
                <a:spcPts val="1470"/>
              </a:lnSpc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Согласитесь, что сюжет не избит, отменный.</a:t>
            </a:r>
          </a:p>
          <a:p>
            <a:pPr>
              <a:lnSpc>
                <a:spcPts val="1470"/>
              </a:lnSpc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478A7D6-D8D2-402B-8D1E-9AB34F4CED3B}"/>
              </a:ext>
            </a:extLst>
          </p:cNvPr>
          <p:cNvSpPr/>
          <p:nvPr/>
        </p:nvSpPr>
        <p:spPr>
          <a:xfrm>
            <a:off x="3195961" y="4620303"/>
            <a:ext cx="6693762" cy="1655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70"/>
              </a:lnSpc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Мне без вас не обойтись. Подлетай ребята.</a:t>
            </a: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Пополняйте мой запас скромный, не богатый.</a:t>
            </a:r>
          </a:p>
          <a:p>
            <a:pPr>
              <a:lnSpc>
                <a:spcPts val="1470"/>
              </a:lnSpc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раскроем для детей яркий мир научный,</a:t>
            </a:r>
          </a:p>
          <a:p>
            <a:pPr>
              <a:lnSpc>
                <a:spcPts val="1470"/>
              </a:lnSpc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Где героем главным стал Интернет могучий.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064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1812DD15-AAAE-40E0-B4FC-B7D92E33F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255BB87-EA76-46CC-99F4-AEAC3BA3EFF8}"/>
              </a:ext>
            </a:extLst>
          </p:cNvPr>
          <p:cNvSpPr/>
          <p:nvPr/>
        </p:nvSpPr>
        <p:spPr>
          <a:xfrm>
            <a:off x="1216241" y="523783"/>
            <a:ext cx="9694415" cy="4155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Пусть детишки с ранних лет тянутся к наукам.</a:t>
            </a: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Лучше сказки средства нет. Вот какая штука</a:t>
            </a:r>
          </a:p>
          <a:p>
            <a:pPr>
              <a:lnSpc>
                <a:spcPts val="147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Пишем с завтрашнего дня. Мысль мою питайте.</a:t>
            </a:r>
          </a:p>
          <a:p>
            <a:pPr>
              <a:lnSpc>
                <a:spcPts val="1470"/>
              </a:lnSpc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с наукою дружить вы не уставайте.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Сами видите: в стране дети сплошь таланты.</a:t>
            </a:r>
          </a:p>
          <a:p>
            <a:pPr>
              <a:lnSpc>
                <a:spcPts val="1470"/>
              </a:lnSpc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Композиторы, певцы, или музыканты.</a:t>
            </a:r>
          </a:p>
          <a:p>
            <a:pPr>
              <a:lnSpc>
                <a:spcPts val="1470"/>
              </a:lnSpc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Но наука лишь одна – двигатель прогресса,</a:t>
            </a:r>
          </a:p>
          <a:p>
            <a:pPr>
              <a:lnSpc>
                <a:spcPts val="1470"/>
              </a:lnSpc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Значит надо зарождать с детства интересы.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</a:pPr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Что согласны? Молодцы! Кто бы сомневался.</a:t>
            </a:r>
          </a:p>
          <a:p>
            <a:pPr>
              <a:lnSpc>
                <a:spcPts val="1470"/>
              </a:lnSpc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7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Для детей родной земли всяк бы постарался!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962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297</Words>
  <Application>Microsoft Office PowerPoint</Application>
  <PresentationFormat>Широкоэкранный</PresentationFormat>
  <Paragraphs>73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Наука – это деятельность человека, это познание  чего-то нового. Человек, который занимается наукой, он все  изучает, занимается разными исследованиями, наблюдениями.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Воспитатель</cp:lastModifiedBy>
  <cp:revision>11</cp:revision>
  <dcterms:created xsi:type="dcterms:W3CDTF">2020-04-16T17:21:46Z</dcterms:created>
  <dcterms:modified xsi:type="dcterms:W3CDTF">2026-02-06T11:53:03Z</dcterms:modified>
</cp:coreProperties>
</file>