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60" r:id="rId3"/>
    <p:sldId id="286" r:id="rId4"/>
    <p:sldId id="290" r:id="rId5"/>
    <p:sldId id="282" r:id="rId6"/>
    <p:sldId id="293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BDC02-9F2E-4B7C-BCBA-8FC524BCA55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809031-7EDB-47D5-A240-4A9CAF2C71F8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Планируемый результат</a:t>
          </a:r>
          <a:endParaRPr lang="ru-RU" sz="1600" b="1" dirty="0"/>
        </a:p>
      </dgm:t>
    </dgm:pt>
    <dgm:pt modelId="{DBEAE8E8-2197-482A-97F9-B9EF8D3ED3A3}" type="parTrans" cxnId="{E4D42492-4A74-4DE5-B7C1-6E002726FF58}">
      <dgm:prSet/>
      <dgm:spPr/>
      <dgm:t>
        <a:bodyPr/>
        <a:lstStyle/>
        <a:p>
          <a:endParaRPr lang="ru-RU" sz="1600"/>
        </a:p>
      </dgm:t>
    </dgm:pt>
    <dgm:pt modelId="{AB8BA721-DAD5-415E-98E3-84C1DDDB05E5}" type="sibTrans" cxnId="{E4D42492-4A74-4DE5-B7C1-6E002726FF58}">
      <dgm:prSet/>
      <dgm:spPr/>
      <dgm:t>
        <a:bodyPr/>
        <a:lstStyle/>
        <a:p>
          <a:endParaRPr lang="ru-RU" sz="1600"/>
        </a:p>
      </dgm:t>
    </dgm:pt>
    <dgm:pt modelId="{3D475E88-EC71-4E72-BF9F-E52587BC9EDB}">
      <dgm:prSet phldrT="[Текст]" custT="1"/>
      <dgm:spPr/>
      <dgm:t>
        <a:bodyPr/>
        <a:lstStyle/>
        <a:p>
          <a:r>
            <a:rPr lang="ru-RU" sz="1600" b="1" baseline="0" dirty="0" smtClean="0"/>
            <a:t>Обогащение словарного запаса</a:t>
          </a:r>
          <a:endParaRPr lang="ru-RU" sz="1600" b="1" dirty="0"/>
        </a:p>
      </dgm:t>
    </dgm:pt>
    <dgm:pt modelId="{2505D862-4CB3-4797-A89E-B23BB26D3047}" type="sibTrans" cxnId="{F59B090F-1BD6-4C6E-BDF8-C908DE6C7515}">
      <dgm:prSet custT="1"/>
      <dgm:spPr/>
      <dgm:t>
        <a:bodyPr/>
        <a:lstStyle/>
        <a:p>
          <a:r>
            <a:rPr lang="ru-RU" sz="1600" b="1" dirty="0" smtClean="0"/>
            <a:t>Расширение  признаковой лексики воспитанников</a:t>
          </a:r>
          <a:endParaRPr lang="ru-RU" sz="1600" b="1" dirty="0"/>
        </a:p>
      </dgm:t>
    </dgm:pt>
    <dgm:pt modelId="{57BF45B5-52AF-47E4-AAA2-882A52954189}" type="parTrans" cxnId="{F59B090F-1BD6-4C6E-BDF8-C908DE6C7515}">
      <dgm:prSet/>
      <dgm:spPr/>
      <dgm:t>
        <a:bodyPr/>
        <a:lstStyle/>
        <a:p>
          <a:endParaRPr lang="ru-RU" sz="1600"/>
        </a:p>
      </dgm:t>
    </dgm:pt>
    <dgm:pt modelId="{A1C87E3B-5F50-428F-AA4F-8FBD1E9D8725}">
      <dgm:prSet custT="1"/>
      <dgm:spPr/>
      <dgm:t>
        <a:bodyPr/>
        <a:lstStyle/>
        <a:p>
          <a:endParaRPr lang="ru-RU" sz="1600" dirty="0" smtClean="0"/>
        </a:p>
        <a:p>
          <a:r>
            <a:rPr lang="ru-RU" sz="1600" b="1" dirty="0" smtClean="0"/>
            <a:t>Укрепление детско-родительских отношений</a:t>
          </a:r>
          <a:endParaRPr lang="ru-RU" sz="1600" dirty="0"/>
        </a:p>
      </dgm:t>
    </dgm:pt>
    <dgm:pt modelId="{CD5F4BFA-4F77-45D0-93B3-F70E6E204AD2}" type="parTrans" cxnId="{97EA2260-602F-41D8-B9D7-2AFDB0E4B694}">
      <dgm:prSet/>
      <dgm:spPr/>
      <dgm:t>
        <a:bodyPr/>
        <a:lstStyle/>
        <a:p>
          <a:endParaRPr lang="ru-RU" sz="1600"/>
        </a:p>
      </dgm:t>
    </dgm:pt>
    <dgm:pt modelId="{E24E069C-D609-4D85-9E8E-3B5F55180F29}" type="sibTrans" cxnId="{97EA2260-602F-41D8-B9D7-2AFDB0E4B694}">
      <dgm:prSet custT="1"/>
      <dgm:spPr/>
      <dgm:t>
        <a:bodyPr/>
        <a:lstStyle/>
        <a:p>
          <a:r>
            <a:rPr lang="ru-RU" sz="1600" dirty="0" smtClean="0"/>
            <a:t>Повысилась творческая активность и любознательность воспитанников</a:t>
          </a:r>
          <a:endParaRPr lang="ru-RU" sz="1600" dirty="0"/>
        </a:p>
      </dgm:t>
    </dgm:pt>
    <dgm:pt modelId="{8B64C3E2-309C-4172-AF1B-2493647EE0AE}">
      <dgm:prSet phldrT="[Текст]" custT="1"/>
      <dgm:spPr/>
      <dgm:t>
        <a:bodyPr/>
        <a:lstStyle/>
        <a:p>
          <a:r>
            <a:rPr lang="ru-RU" sz="1600" b="1" dirty="0" smtClean="0"/>
            <a:t>Развитие основных сенсорных систем</a:t>
          </a:r>
          <a:endParaRPr lang="ru-RU" sz="1600" b="1" dirty="0"/>
        </a:p>
      </dgm:t>
    </dgm:pt>
    <dgm:pt modelId="{44C7DA2E-A0D4-4F73-874D-D82D26B32470}" type="sibTrans" cxnId="{B46CBB45-CA9B-4239-94E1-E9608063E97F}">
      <dgm:prSet custT="1"/>
      <dgm:spPr/>
      <dgm:t>
        <a:bodyPr/>
        <a:lstStyle/>
        <a:p>
          <a:r>
            <a:rPr lang="ru-RU" sz="1600" dirty="0" smtClean="0"/>
            <a:t>С помощью вкусовых тренировок языка развивается качество работы артикуляционного аппарата ребенка</a:t>
          </a:r>
          <a:endParaRPr lang="ru-RU" sz="1600" b="1" dirty="0"/>
        </a:p>
      </dgm:t>
    </dgm:pt>
    <dgm:pt modelId="{2BE7C7BA-F145-47D7-A9A1-8022A777218B}" type="parTrans" cxnId="{B46CBB45-CA9B-4239-94E1-E9608063E97F}">
      <dgm:prSet/>
      <dgm:spPr/>
      <dgm:t>
        <a:bodyPr/>
        <a:lstStyle/>
        <a:p>
          <a:endParaRPr lang="ru-RU" sz="1600"/>
        </a:p>
      </dgm:t>
    </dgm:pt>
    <dgm:pt modelId="{496F2AB2-5A58-4C52-BC93-01076940C106}" type="pres">
      <dgm:prSet presAssocID="{E16BDC02-9F2E-4B7C-BCBA-8FC524BCA55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A9D7D4F-83FC-4105-9090-8152F0B3FEAD}" type="pres">
      <dgm:prSet presAssocID="{8B64C3E2-309C-4172-AF1B-2493647EE0AE}" presName="composite" presStyleCnt="0"/>
      <dgm:spPr/>
    </dgm:pt>
    <dgm:pt modelId="{69DBAEAD-B164-47BB-85C2-3F675E68BB8C}" type="pres">
      <dgm:prSet presAssocID="{8B64C3E2-309C-4172-AF1B-2493647EE0A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EE583-B00B-4D69-AD02-186C222FC89D}" type="pres">
      <dgm:prSet presAssocID="{8B64C3E2-309C-4172-AF1B-2493647EE0AE}" presName="Childtext1" presStyleLbl="revTx" presStyleIdx="0" presStyleCnt="3" custScaleX="87751" custLinFactX="-34225" custLinFactY="41467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F8E0B-35F2-45F3-9163-ACFB0FDFD1BB}" type="pres">
      <dgm:prSet presAssocID="{8B64C3E2-309C-4172-AF1B-2493647EE0AE}" presName="BalanceSpacing" presStyleCnt="0"/>
      <dgm:spPr/>
    </dgm:pt>
    <dgm:pt modelId="{EA27C2D5-1220-4D4C-8F7C-62D89AD84522}" type="pres">
      <dgm:prSet presAssocID="{8B64C3E2-309C-4172-AF1B-2493647EE0AE}" presName="BalanceSpacing1" presStyleCnt="0"/>
      <dgm:spPr/>
    </dgm:pt>
    <dgm:pt modelId="{3B9654DA-77D0-4B17-8993-DF8AD08B81EB}" type="pres">
      <dgm:prSet presAssocID="{44C7DA2E-A0D4-4F73-874D-D82D26B32470}" presName="Accent1Text" presStyleLbl="node1" presStyleIdx="1" presStyleCnt="6" custLinFactX="64933" custLinFactNeighborX="100000" custLinFactNeighborY="84252"/>
      <dgm:spPr/>
      <dgm:t>
        <a:bodyPr/>
        <a:lstStyle/>
        <a:p>
          <a:endParaRPr lang="ru-RU"/>
        </a:p>
      </dgm:t>
    </dgm:pt>
    <dgm:pt modelId="{38BC8EFF-8395-404C-8CE1-248A469BADF4}" type="pres">
      <dgm:prSet presAssocID="{44C7DA2E-A0D4-4F73-874D-D82D26B32470}" presName="spaceBetweenRectangles" presStyleCnt="0"/>
      <dgm:spPr/>
    </dgm:pt>
    <dgm:pt modelId="{84947790-424E-4928-AAE4-4C2F3EF8429D}" type="pres">
      <dgm:prSet presAssocID="{3D475E88-EC71-4E72-BF9F-E52587BC9EDB}" presName="composite" presStyleCnt="0"/>
      <dgm:spPr/>
    </dgm:pt>
    <dgm:pt modelId="{7D5EF81F-B8BC-491F-BF68-DA8A43F9DD82}" type="pres">
      <dgm:prSet presAssocID="{3D475E88-EC71-4E72-BF9F-E52587BC9EDB}" presName="Parent1" presStyleLbl="node1" presStyleIdx="2" presStyleCnt="6" custLinFactX="-7427" custLinFactNeighborX="-100000" custLinFactNeighborY="-5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220CF-D500-4231-92BA-26AC9E951D69}" type="pres">
      <dgm:prSet presAssocID="{3D475E88-EC71-4E72-BF9F-E52587BC9EDB}" presName="Childtext1" presStyleLbl="revTx" presStyleIdx="1" presStyleCnt="3" custLinFactNeighborX="-9535" custLinFactNeighborY="345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B62F2-5DBE-4898-AD6C-8207F74CF04A}" type="pres">
      <dgm:prSet presAssocID="{3D475E88-EC71-4E72-BF9F-E52587BC9EDB}" presName="BalanceSpacing" presStyleCnt="0"/>
      <dgm:spPr/>
    </dgm:pt>
    <dgm:pt modelId="{D8DA5931-4C41-4511-A25F-AC8FB326511B}" type="pres">
      <dgm:prSet presAssocID="{3D475E88-EC71-4E72-BF9F-E52587BC9EDB}" presName="BalanceSpacing1" presStyleCnt="0"/>
      <dgm:spPr/>
    </dgm:pt>
    <dgm:pt modelId="{3C3344F4-D7CC-4DB6-A3FD-F8B47FDB6124}" type="pres">
      <dgm:prSet presAssocID="{2505D862-4CB3-4797-A89E-B23BB26D3047}" presName="Accent1Text" presStyleLbl="node1" presStyleIdx="3" presStyleCnt="6" custLinFactX="-61169" custLinFactNeighborX="-100000" custLinFactNeighborY="-84015"/>
      <dgm:spPr/>
      <dgm:t>
        <a:bodyPr/>
        <a:lstStyle/>
        <a:p>
          <a:endParaRPr lang="ru-RU"/>
        </a:p>
      </dgm:t>
    </dgm:pt>
    <dgm:pt modelId="{8660999B-D173-4B0B-B358-80DF48533B14}" type="pres">
      <dgm:prSet presAssocID="{2505D862-4CB3-4797-A89E-B23BB26D3047}" presName="spaceBetweenRectangles" presStyleCnt="0"/>
      <dgm:spPr/>
    </dgm:pt>
    <dgm:pt modelId="{0FB9F8A5-34D4-4246-8973-A6D7353EB21D}" type="pres">
      <dgm:prSet presAssocID="{A1C87E3B-5F50-428F-AA4F-8FBD1E9D8725}" presName="composite" presStyleCnt="0"/>
      <dgm:spPr/>
    </dgm:pt>
    <dgm:pt modelId="{3417F7DD-F63A-4733-BD74-1562D5952F26}" type="pres">
      <dgm:prSet presAssocID="{A1C87E3B-5F50-428F-AA4F-8FBD1E9D87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E6879-46FE-446F-A898-8A4E657C663D}" type="pres">
      <dgm:prSet presAssocID="{A1C87E3B-5F50-428F-AA4F-8FBD1E9D87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789890A-C8CF-4267-9E05-6983710211AA}" type="pres">
      <dgm:prSet presAssocID="{A1C87E3B-5F50-428F-AA4F-8FBD1E9D8725}" presName="BalanceSpacing" presStyleCnt="0"/>
      <dgm:spPr/>
    </dgm:pt>
    <dgm:pt modelId="{21232D30-4156-47A7-9177-22BDE937C30D}" type="pres">
      <dgm:prSet presAssocID="{A1C87E3B-5F50-428F-AA4F-8FBD1E9D8725}" presName="BalanceSpacing1" presStyleCnt="0"/>
      <dgm:spPr/>
    </dgm:pt>
    <dgm:pt modelId="{6F2B0760-12A5-4A3A-8608-B19EB5BD75BE}" type="pres">
      <dgm:prSet presAssocID="{E24E069C-D609-4D85-9E8E-3B5F55180F29}" presName="Accent1Text" presStyleLbl="node1" presStyleIdx="5" presStyleCnt="6" custScaleX="113678" custLinFactNeighborX="-6088" custLinFactNeighborY="-996"/>
      <dgm:spPr/>
      <dgm:t>
        <a:bodyPr/>
        <a:lstStyle/>
        <a:p>
          <a:endParaRPr lang="ru-RU"/>
        </a:p>
      </dgm:t>
    </dgm:pt>
  </dgm:ptLst>
  <dgm:cxnLst>
    <dgm:cxn modelId="{E4D42492-4A74-4DE5-B7C1-6E002726FF58}" srcId="{8B64C3E2-309C-4172-AF1B-2493647EE0AE}" destId="{F4809031-7EDB-47D5-A240-4A9CAF2C71F8}" srcOrd="0" destOrd="0" parTransId="{DBEAE8E8-2197-482A-97F9-B9EF8D3ED3A3}" sibTransId="{AB8BA721-DAD5-415E-98E3-84C1DDDB05E5}"/>
    <dgm:cxn modelId="{810E46B0-4129-44DD-8988-7E5B6F04F21E}" type="presOf" srcId="{8B64C3E2-309C-4172-AF1B-2493647EE0AE}" destId="{69DBAEAD-B164-47BB-85C2-3F675E68BB8C}" srcOrd="0" destOrd="0" presId="urn:microsoft.com/office/officeart/2008/layout/AlternatingHexagons"/>
    <dgm:cxn modelId="{7D126D53-8556-4A12-B271-E624CB40F4ED}" type="presOf" srcId="{E16BDC02-9F2E-4B7C-BCBA-8FC524BCA550}" destId="{496F2AB2-5A58-4C52-BC93-01076940C106}" srcOrd="0" destOrd="0" presId="urn:microsoft.com/office/officeart/2008/layout/AlternatingHexagons"/>
    <dgm:cxn modelId="{97EA2260-602F-41D8-B9D7-2AFDB0E4B694}" srcId="{E16BDC02-9F2E-4B7C-BCBA-8FC524BCA550}" destId="{A1C87E3B-5F50-428F-AA4F-8FBD1E9D8725}" srcOrd="2" destOrd="0" parTransId="{CD5F4BFA-4F77-45D0-93B3-F70E6E204AD2}" sibTransId="{E24E069C-D609-4D85-9E8E-3B5F55180F29}"/>
    <dgm:cxn modelId="{320024E7-3BA7-4487-AED8-8E41F59B75E1}" type="presOf" srcId="{E24E069C-D609-4D85-9E8E-3B5F55180F29}" destId="{6F2B0760-12A5-4A3A-8608-B19EB5BD75BE}" srcOrd="0" destOrd="0" presId="urn:microsoft.com/office/officeart/2008/layout/AlternatingHexagons"/>
    <dgm:cxn modelId="{28550D18-6F62-4D06-A6B2-5E873FE01088}" type="presOf" srcId="{F4809031-7EDB-47D5-A240-4A9CAF2C71F8}" destId="{E28EE583-B00B-4D69-AD02-186C222FC89D}" srcOrd="0" destOrd="0" presId="urn:microsoft.com/office/officeart/2008/layout/AlternatingHexagons"/>
    <dgm:cxn modelId="{FE45FB28-8AAB-42FA-999B-238CDD7D3C6E}" type="presOf" srcId="{A1C87E3B-5F50-428F-AA4F-8FBD1E9D8725}" destId="{3417F7DD-F63A-4733-BD74-1562D5952F26}" srcOrd="0" destOrd="0" presId="urn:microsoft.com/office/officeart/2008/layout/AlternatingHexagons"/>
    <dgm:cxn modelId="{B46CBB45-CA9B-4239-94E1-E9608063E97F}" srcId="{E16BDC02-9F2E-4B7C-BCBA-8FC524BCA550}" destId="{8B64C3E2-309C-4172-AF1B-2493647EE0AE}" srcOrd="0" destOrd="0" parTransId="{2BE7C7BA-F145-47D7-A9A1-8022A777218B}" sibTransId="{44C7DA2E-A0D4-4F73-874D-D82D26B32470}"/>
    <dgm:cxn modelId="{0D1FFDD8-F481-49DC-88AC-1A9312E92B9E}" type="presOf" srcId="{3D475E88-EC71-4E72-BF9F-E52587BC9EDB}" destId="{7D5EF81F-B8BC-491F-BF68-DA8A43F9DD82}" srcOrd="0" destOrd="0" presId="urn:microsoft.com/office/officeart/2008/layout/AlternatingHexagons"/>
    <dgm:cxn modelId="{D4AF1B06-CD8A-409F-9DA5-584CD8FF04D5}" type="presOf" srcId="{44C7DA2E-A0D4-4F73-874D-D82D26B32470}" destId="{3B9654DA-77D0-4B17-8993-DF8AD08B81EB}" srcOrd="0" destOrd="0" presId="urn:microsoft.com/office/officeart/2008/layout/AlternatingHexagons"/>
    <dgm:cxn modelId="{F59B090F-1BD6-4C6E-BDF8-C908DE6C7515}" srcId="{E16BDC02-9F2E-4B7C-BCBA-8FC524BCA550}" destId="{3D475E88-EC71-4E72-BF9F-E52587BC9EDB}" srcOrd="1" destOrd="0" parTransId="{57BF45B5-52AF-47E4-AAA2-882A52954189}" sibTransId="{2505D862-4CB3-4797-A89E-B23BB26D3047}"/>
    <dgm:cxn modelId="{8B9A3AB3-25D5-4C90-8AEE-E2F12FBAEA7B}" type="presOf" srcId="{2505D862-4CB3-4797-A89E-B23BB26D3047}" destId="{3C3344F4-D7CC-4DB6-A3FD-F8B47FDB6124}" srcOrd="0" destOrd="0" presId="urn:microsoft.com/office/officeart/2008/layout/AlternatingHexagons"/>
    <dgm:cxn modelId="{E6DC9FB7-CA60-4835-B379-A090F554F7B2}" type="presParOf" srcId="{496F2AB2-5A58-4C52-BC93-01076940C106}" destId="{4A9D7D4F-83FC-4105-9090-8152F0B3FEAD}" srcOrd="0" destOrd="0" presId="urn:microsoft.com/office/officeart/2008/layout/AlternatingHexagons"/>
    <dgm:cxn modelId="{9E31DE5D-972E-40D9-B380-D7E3DE8954EB}" type="presParOf" srcId="{4A9D7D4F-83FC-4105-9090-8152F0B3FEAD}" destId="{69DBAEAD-B164-47BB-85C2-3F675E68BB8C}" srcOrd="0" destOrd="0" presId="urn:microsoft.com/office/officeart/2008/layout/AlternatingHexagons"/>
    <dgm:cxn modelId="{4CF4F69D-821F-41C4-932F-EBA34B9AA5E0}" type="presParOf" srcId="{4A9D7D4F-83FC-4105-9090-8152F0B3FEAD}" destId="{E28EE583-B00B-4D69-AD02-186C222FC89D}" srcOrd="1" destOrd="0" presId="urn:microsoft.com/office/officeart/2008/layout/AlternatingHexagons"/>
    <dgm:cxn modelId="{0D641F89-B4FD-4F90-B727-75726E94EEE1}" type="presParOf" srcId="{4A9D7D4F-83FC-4105-9090-8152F0B3FEAD}" destId="{F05F8E0B-35F2-45F3-9163-ACFB0FDFD1BB}" srcOrd="2" destOrd="0" presId="urn:microsoft.com/office/officeart/2008/layout/AlternatingHexagons"/>
    <dgm:cxn modelId="{4E1F2E01-C972-4CCA-8B15-32D93599326D}" type="presParOf" srcId="{4A9D7D4F-83FC-4105-9090-8152F0B3FEAD}" destId="{EA27C2D5-1220-4D4C-8F7C-62D89AD84522}" srcOrd="3" destOrd="0" presId="urn:microsoft.com/office/officeart/2008/layout/AlternatingHexagons"/>
    <dgm:cxn modelId="{F5BD10EA-A4DB-4239-90E1-D0531A874DF6}" type="presParOf" srcId="{4A9D7D4F-83FC-4105-9090-8152F0B3FEAD}" destId="{3B9654DA-77D0-4B17-8993-DF8AD08B81EB}" srcOrd="4" destOrd="0" presId="urn:microsoft.com/office/officeart/2008/layout/AlternatingHexagons"/>
    <dgm:cxn modelId="{48290456-B68B-4126-966E-A32E9259C669}" type="presParOf" srcId="{496F2AB2-5A58-4C52-BC93-01076940C106}" destId="{38BC8EFF-8395-404C-8CE1-248A469BADF4}" srcOrd="1" destOrd="0" presId="urn:microsoft.com/office/officeart/2008/layout/AlternatingHexagons"/>
    <dgm:cxn modelId="{BE289B17-4AA3-4807-B6C5-530D5AC39792}" type="presParOf" srcId="{496F2AB2-5A58-4C52-BC93-01076940C106}" destId="{84947790-424E-4928-AAE4-4C2F3EF8429D}" srcOrd="2" destOrd="0" presId="urn:microsoft.com/office/officeart/2008/layout/AlternatingHexagons"/>
    <dgm:cxn modelId="{4C04665C-18B6-4294-932C-353A6A001190}" type="presParOf" srcId="{84947790-424E-4928-AAE4-4C2F3EF8429D}" destId="{7D5EF81F-B8BC-491F-BF68-DA8A43F9DD82}" srcOrd="0" destOrd="0" presId="urn:microsoft.com/office/officeart/2008/layout/AlternatingHexagons"/>
    <dgm:cxn modelId="{5CA3A926-BFCB-462A-A850-3B16E78D1144}" type="presParOf" srcId="{84947790-424E-4928-AAE4-4C2F3EF8429D}" destId="{383220CF-D500-4231-92BA-26AC9E951D69}" srcOrd="1" destOrd="0" presId="urn:microsoft.com/office/officeart/2008/layout/AlternatingHexagons"/>
    <dgm:cxn modelId="{91C8338B-A352-4E5D-A1A7-A32CD249D27E}" type="presParOf" srcId="{84947790-424E-4928-AAE4-4C2F3EF8429D}" destId="{A16B62F2-5DBE-4898-AD6C-8207F74CF04A}" srcOrd="2" destOrd="0" presId="urn:microsoft.com/office/officeart/2008/layout/AlternatingHexagons"/>
    <dgm:cxn modelId="{54F4E90D-6AE7-462E-BB5D-8F4A94D7ED35}" type="presParOf" srcId="{84947790-424E-4928-AAE4-4C2F3EF8429D}" destId="{D8DA5931-4C41-4511-A25F-AC8FB326511B}" srcOrd="3" destOrd="0" presId="urn:microsoft.com/office/officeart/2008/layout/AlternatingHexagons"/>
    <dgm:cxn modelId="{4E509A88-DD68-44EE-8898-346FE5BCE8F6}" type="presParOf" srcId="{84947790-424E-4928-AAE4-4C2F3EF8429D}" destId="{3C3344F4-D7CC-4DB6-A3FD-F8B47FDB6124}" srcOrd="4" destOrd="0" presId="urn:microsoft.com/office/officeart/2008/layout/AlternatingHexagons"/>
    <dgm:cxn modelId="{CFC18834-7CA8-4AD4-B6A3-E9FB8CBF5E07}" type="presParOf" srcId="{496F2AB2-5A58-4C52-BC93-01076940C106}" destId="{8660999B-D173-4B0B-B358-80DF48533B14}" srcOrd="3" destOrd="0" presId="urn:microsoft.com/office/officeart/2008/layout/AlternatingHexagons"/>
    <dgm:cxn modelId="{F48E2417-9C77-409D-911A-9BFA3472A1D8}" type="presParOf" srcId="{496F2AB2-5A58-4C52-BC93-01076940C106}" destId="{0FB9F8A5-34D4-4246-8973-A6D7353EB21D}" srcOrd="4" destOrd="0" presId="urn:microsoft.com/office/officeart/2008/layout/AlternatingHexagons"/>
    <dgm:cxn modelId="{CA8450BC-676D-4453-9EB7-5D65F2432B9B}" type="presParOf" srcId="{0FB9F8A5-34D4-4246-8973-A6D7353EB21D}" destId="{3417F7DD-F63A-4733-BD74-1562D5952F26}" srcOrd="0" destOrd="0" presId="urn:microsoft.com/office/officeart/2008/layout/AlternatingHexagons"/>
    <dgm:cxn modelId="{CEFE99B5-CDE1-46C6-AA30-D620BA889D69}" type="presParOf" srcId="{0FB9F8A5-34D4-4246-8973-A6D7353EB21D}" destId="{8D4E6879-46FE-446F-A898-8A4E657C663D}" srcOrd="1" destOrd="0" presId="urn:microsoft.com/office/officeart/2008/layout/AlternatingHexagons"/>
    <dgm:cxn modelId="{079AF11D-FDB0-4D7A-84ED-516A5645336B}" type="presParOf" srcId="{0FB9F8A5-34D4-4246-8973-A6D7353EB21D}" destId="{4789890A-C8CF-4267-9E05-6983710211AA}" srcOrd="2" destOrd="0" presId="urn:microsoft.com/office/officeart/2008/layout/AlternatingHexagons"/>
    <dgm:cxn modelId="{3C8E1D78-4D76-4ED0-954E-CB49674F69A8}" type="presParOf" srcId="{0FB9F8A5-34D4-4246-8973-A6D7353EB21D}" destId="{21232D30-4156-47A7-9177-22BDE937C30D}" srcOrd="3" destOrd="0" presId="urn:microsoft.com/office/officeart/2008/layout/AlternatingHexagons"/>
    <dgm:cxn modelId="{1B5D5333-670B-455E-A8A3-1D920FAFE154}" type="presParOf" srcId="{0FB9F8A5-34D4-4246-8973-A6D7353EB21D}" destId="{6F2B0760-12A5-4A3A-8608-B19EB5BD75B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E90ED-576E-4F5F-A1E4-215455F2A45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3A5C72-C833-4ACD-BC85-E3E4218526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1.Беседа.</a:t>
          </a:r>
          <a:r>
            <a:rPr lang="ru-RU" sz="1400" b="1" dirty="0" smtClean="0"/>
            <a:t> Как люди узнали чай. Китайская легенда.</a:t>
          </a:r>
          <a:endParaRPr lang="ru-RU" sz="1400" b="1" dirty="0"/>
        </a:p>
      </dgm:t>
    </dgm:pt>
    <dgm:pt modelId="{911F8399-B1D8-41DB-947F-B73697482FCC}" type="parTrans" cxnId="{1B9834C9-8431-4C4E-97D2-4805060AC8B2}">
      <dgm:prSet/>
      <dgm:spPr/>
      <dgm:t>
        <a:bodyPr/>
        <a:lstStyle/>
        <a:p>
          <a:endParaRPr lang="ru-RU"/>
        </a:p>
      </dgm:t>
    </dgm:pt>
    <dgm:pt modelId="{57A17D71-1A1A-4D41-98C9-FB5D35D98F13}" type="sibTrans" cxnId="{1B9834C9-8431-4C4E-97D2-4805060AC8B2}">
      <dgm:prSet/>
      <dgm:spPr/>
      <dgm:t>
        <a:bodyPr/>
        <a:lstStyle/>
        <a:p>
          <a:endParaRPr lang="ru-RU"/>
        </a:p>
      </dgm:t>
    </dgm:pt>
    <dgm:pt modelId="{F4DDF1E0-1980-47A3-97AF-13AE384C21A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2.Презентация. </a:t>
          </a:r>
          <a:r>
            <a:rPr lang="ru-RU" sz="1400" b="1" dirty="0" smtClean="0"/>
            <a:t>Традиции чаепития у разных народов.</a:t>
          </a:r>
          <a:endParaRPr lang="ru-RU" sz="1400" b="1" dirty="0"/>
        </a:p>
      </dgm:t>
    </dgm:pt>
    <dgm:pt modelId="{FAD8D159-F7D0-4C12-8CAE-EB9D2DD6EDF7}" type="parTrans" cxnId="{0EC98654-8380-450E-96DB-5E02480D5EA8}">
      <dgm:prSet/>
      <dgm:spPr/>
      <dgm:t>
        <a:bodyPr/>
        <a:lstStyle/>
        <a:p>
          <a:endParaRPr lang="ru-RU"/>
        </a:p>
      </dgm:t>
    </dgm:pt>
    <dgm:pt modelId="{DFFE1264-7D44-4D1F-82D5-7DB1FF6B85E9}" type="sibTrans" cxnId="{0EC98654-8380-450E-96DB-5E02480D5EA8}">
      <dgm:prSet/>
      <dgm:spPr/>
      <dgm:t>
        <a:bodyPr/>
        <a:lstStyle/>
        <a:p>
          <a:endParaRPr lang="ru-RU"/>
        </a:p>
      </dgm:t>
    </dgm:pt>
    <dgm:pt modelId="{7A0244F9-4F23-4D70-9890-C4A422D0099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3.Игровая ситуация. </a:t>
          </a:r>
          <a:r>
            <a:rPr lang="ru-RU" sz="1400" b="1" dirty="0" smtClean="0"/>
            <a:t>Традиции чаепития на Руси.</a:t>
          </a:r>
          <a:endParaRPr lang="ru-RU" sz="1400" b="1" dirty="0"/>
        </a:p>
      </dgm:t>
    </dgm:pt>
    <dgm:pt modelId="{430611C4-11B2-477B-A21A-4180D7829008}" type="parTrans" cxnId="{376C6F7F-80CB-4D7D-808E-19BCD1E6ABBF}">
      <dgm:prSet/>
      <dgm:spPr/>
      <dgm:t>
        <a:bodyPr/>
        <a:lstStyle/>
        <a:p>
          <a:endParaRPr lang="ru-RU"/>
        </a:p>
      </dgm:t>
    </dgm:pt>
    <dgm:pt modelId="{8CBD3ADB-A9AE-4DBC-BB9D-BEECCB10D81C}" type="sibTrans" cxnId="{376C6F7F-80CB-4D7D-808E-19BCD1E6ABBF}">
      <dgm:prSet/>
      <dgm:spPr/>
      <dgm:t>
        <a:bodyPr/>
        <a:lstStyle/>
        <a:p>
          <a:endParaRPr lang="ru-RU"/>
        </a:p>
      </dgm:t>
    </dgm:pt>
    <dgm:pt modelId="{CA9DFB42-7F4F-4351-AE00-DD691FB3378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4.Экспериментальная деятельность .  </a:t>
          </a:r>
          <a:r>
            <a:rPr lang="ru-RU" sz="1400" b="1" dirty="0" smtClean="0"/>
            <a:t>Дегустация чайных напитков</a:t>
          </a:r>
          <a:endParaRPr lang="ru-RU" sz="1400" b="1" dirty="0"/>
        </a:p>
      </dgm:t>
    </dgm:pt>
    <dgm:pt modelId="{9DECB490-F0F4-474B-A733-776A3BE49245}" type="parTrans" cxnId="{B1CD5AE1-C76C-4A23-94D4-C2C88203BE85}">
      <dgm:prSet/>
      <dgm:spPr/>
      <dgm:t>
        <a:bodyPr/>
        <a:lstStyle/>
        <a:p>
          <a:endParaRPr lang="ru-RU"/>
        </a:p>
      </dgm:t>
    </dgm:pt>
    <dgm:pt modelId="{C8F31461-99F7-475E-B9F5-A56C4C9C0473}" type="sibTrans" cxnId="{B1CD5AE1-C76C-4A23-94D4-C2C88203BE85}">
      <dgm:prSet/>
      <dgm:spPr/>
      <dgm:t>
        <a:bodyPr/>
        <a:lstStyle/>
        <a:p>
          <a:endParaRPr lang="ru-RU"/>
        </a:p>
      </dgm:t>
    </dgm:pt>
    <dgm:pt modelId="{4145C42E-02DE-4837-9449-2506BC19644D}">
      <dgm:prSet phldrT="[Текст]" custRadScaleRad="81852" custRadScaleInc="366"/>
      <dgm:spPr/>
      <dgm:t>
        <a:bodyPr/>
        <a:lstStyle/>
        <a:p>
          <a:endParaRPr lang="ru-RU"/>
        </a:p>
      </dgm:t>
    </dgm:pt>
    <dgm:pt modelId="{010296EB-49FE-4120-BC9B-64688F060E05}" type="parTrans" cxnId="{80F1E155-945D-4A94-B3CF-D46A9F2FA29D}">
      <dgm:prSet/>
      <dgm:spPr/>
      <dgm:t>
        <a:bodyPr/>
        <a:lstStyle/>
        <a:p>
          <a:endParaRPr lang="ru-RU"/>
        </a:p>
      </dgm:t>
    </dgm:pt>
    <dgm:pt modelId="{0E6C5EBF-28AC-4C04-AFEB-72F31FA01019}" type="sibTrans" cxnId="{80F1E155-945D-4A94-B3CF-D46A9F2FA29D}">
      <dgm:prSet/>
      <dgm:spPr/>
      <dgm:t>
        <a:bodyPr/>
        <a:lstStyle/>
        <a:p>
          <a:endParaRPr lang="ru-RU"/>
        </a:p>
      </dgm:t>
    </dgm:pt>
    <dgm:pt modelId="{54F12057-B019-4925-B7B4-F7EDCB5A44C3}">
      <dgm:prSet phldrT="[Текст]" custT="1"/>
      <dgm:spPr/>
      <dgm:t>
        <a:bodyPr/>
        <a:lstStyle/>
        <a:p>
          <a:r>
            <a:rPr lang="ru-RU" sz="1800" b="1" dirty="0" smtClean="0"/>
            <a:t>Направления деятельности, </a:t>
          </a:r>
        </a:p>
        <a:p>
          <a:r>
            <a:rPr lang="ru-RU" sz="1800" b="1" dirty="0" smtClean="0"/>
            <a:t>формы работы</a:t>
          </a:r>
          <a:endParaRPr lang="ru-RU" sz="1800" b="1" dirty="0"/>
        </a:p>
      </dgm:t>
    </dgm:pt>
    <dgm:pt modelId="{16A54C81-9517-4B4D-8029-CD688CE0DAC1}" type="sibTrans" cxnId="{E4572816-F1E6-46CA-A710-435074610E5A}">
      <dgm:prSet/>
      <dgm:spPr/>
      <dgm:t>
        <a:bodyPr/>
        <a:lstStyle/>
        <a:p>
          <a:endParaRPr lang="ru-RU"/>
        </a:p>
      </dgm:t>
    </dgm:pt>
    <dgm:pt modelId="{A5905941-495F-4830-90A0-F2580176EBA2}" type="parTrans" cxnId="{E4572816-F1E6-46CA-A710-435074610E5A}">
      <dgm:prSet/>
      <dgm:spPr/>
      <dgm:t>
        <a:bodyPr/>
        <a:lstStyle/>
        <a:p>
          <a:endParaRPr lang="ru-RU"/>
        </a:p>
      </dgm:t>
    </dgm:pt>
    <dgm:pt modelId="{B21F264F-759C-431E-A907-6A4DD6B7046F}">
      <dgm:prSet phldrT="[Текст]" custScaleX="126212" custScaleY="131763" custRadScaleRad="60614" custRadScaleInc="-8233"/>
      <dgm:spPr/>
      <dgm:t>
        <a:bodyPr/>
        <a:lstStyle/>
        <a:p>
          <a:endParaRPr lang="ru-RU"/>
        </a:p>
      </dgm:t>
    </dgm:pt>
    <dgm:pt modelId="{A8D38F63-67E6-41F2-97A1-386D9801BC25}" type="parTrans" cxnId="{8D5FE24B-EBBC-4FCF-966D-07875AE86ECA}">
      <dgm:prSet/>
      <dgm:spPr/>
      <dgm:t>
        <a:bodyPr/>
        <a:lstStyle/>
        <a:p>
          <a:endParaRPr lang="ru-RU"/>
        </a:p>
      </dgm:t>
    </dgm:pt>
    <dgm:pt modelId="{9F6A5E0F-2B5C-432B-B5A4-41EDF7EA12B2}" type="sibTrans" cxnId="{8D5FE24B-EBBC-4FCF-966D-07875AE86ECA}">
      <dgm:prSet/>
      <dgm:spPr/>
      <dgm:t>
        <a:bodyPr/>
        <a:lstStyle/>
        <a:p>
          <a:endParaRPr lang="ru-RU"/>
        </a:p>
      </dgm:t>
    </dgm:pt>
    <dgm:pt modelId="{81E7B355-CAA8-4CC8-B5A4-0FFFEC7866A1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5.Дидактическая игра-викторина</a:t>
          </a:r>
          <a:r>
            <a:rPr lang="ru-RU" sz="1600" dirty="0" smtClean="0"/>
            <a:t> «Витамин»</a:t>
          </a:r>
          <a:endParaRPr lang="ru-RU" sz="1600" dirty="0"/>
        </a:p>
      </dgm:t>
    </dgm:pt>
    <dgm:pt modelId="{CDC2B960-7D49-40A7-9176-561D06E369BB}" type="parTrans" cxnId="{84F881DF-9CD9-4514-B0AA-79DD73ECE36D}">
      <dgm:prSet/>
      <dgm:spPr/>
      <dgm:t>
        <a:bodyPr/>
        <a:lstStyle/>
        <a:p>
          <a:endParaRPr lang="ru-RU"/>
        </a:p>
      </dgm:t>
    </dgm:pt>
    <dgm:pt modelId="{A064E456-92BB-4AD5-ABF4-5AEECB37C635}" type="sibTrans" cxnId="{84F881DF-9CD9-4514-B0AA-79DD73ECE36D}">
      <dgm:prSet/>
      <dgm:spPr/>
      <dgm:t>
        <a:bodyPr/>
        <a:lstStyle/>
        <a:p>
          <a:endParaRPr lang="ru-RU"/>
        </a:p>
      </dgm:t>
    </dgm:pt>
    <dgm:pt modelId="{04C294D2-8A4E-4161-8F55-B59D7A7E8DC0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6.Презентация</a:t>
          </a:r>
          <a:r>
            <a:rPr lang="ru-RU" sz="1600" dirty="0" smtClean="0"/>
            <a:t> «Чайные профессии»</a:t>
          </a:r>
          <a:endParaRPr lang="ru-RU" sz="1600" dirty="0"/>
        </a:p>
      </dgm:t>
    </dgm:pt>
    <dgm:pt modelId="{09070466-2DEE-4511-AD85-6A8BB3A0D329}" type="parTrans" cxnId="{48AE9080-1F0C-46AE-A523-6542D9843EEE}">
      <dgm:prSet/>
      <dgm:spPr/>
      <dgm:t>
        <a:bodyPr/>
        <a:lstStyle/>
        <a:p>
          <a:endParaRPr lang="ru-RU"/>
        </a:p>
      </dgm:t>
    </dgm:pt>
    <dgm:pt modelId="{AE21E664-539A-4E9D-BA54-A4104105E8D5}" type="sibTrans" cxnId="{48AE9080-1F0C-46AE-A523-6542D9843EEE}">
      <dgm:prSet/>
      <dgm:spPr/>
      <dgm:t>
        <a:bodyPr/>
        <a:lstStyle/>
        <a:p>
          <a:endParaRPr lang="ru-RU"/>
        </a:p>
      </dgm:t>
    </dgm:pt>
    <dgm:pt modelId="{86E63A31-8B89-4C5A-85D4-A891BA124155}">
      <dgm:prSet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7.Эксперимент. </a:t>
          </a:r>
          <a:r>
            <a:rPr lang="ru-RU" sz="1600" dirty="0" smtClean="0"/>
            <a:t>Знакомство с травами</a:t>
          </a:r>
          <a:endParaRPr lang="ru-RU" sz="1600" dirty="0"/>
        </a:p>
      </dgm:t>
    </dgm:pt>
    <dgm:pt modelId="{B6331153-43D4-4FB3-A348-8DF3E2B907BA}" type="parTrans" cxnId="{6377726F-6147-4C23-9957-22457ABF96C3}">
      <dgm:prSet/>
      <dgm:spPr/>
      <dgm:t>
        <a:bodyPr/>
        <a:lstStyle/>
        <a:p>
          <a:endParaRPr lang="ru-RU"/>
        </a:p>
      </dgm:t>
    </dgm:pt>
    <dgm:pt modelId="{62D3BC1F-327B-4FBD-AF08-C3FED1E61E61}" type="sibTrans" cxnId="{6377726F-6147-4C23-9957-22457ABF96C3}">
      <dgm:prSet/>
      <dgm:spPr/>
      <dgm:t>
        <a:bodyPr/>
        <a:lstStyle/>
        <a:p>
          <a:endParaRPr lang="ru-RU"/>
        </a:p>
      </dgm:t>
    </dgm:pt>
    <dgm:pt modelId="{ECD95559-A34C-41B4-8234-43DDC0BEBE1A}" type="pres">
      <dgm:prSet presAssocID="{26FE90ED-576E-4F5F-A1E4-215455F2A4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A98DD-4164-4C0F-B959-EA4BD8AD1720}" type="pres">
      <dgm:prSet presAssocID="{26FE90ED-576E-4F5F-A1E4-215455F2A458}" presName="radial" presStyleCnt="0">
        <dgm:presLayoutVars>
          <dgm:animLvl val="ctr"/>
        </dgm:presLayoutVars>
      </dgm:prSet>
      <dgm:spPr/>
    </dgm:pt>
    <dgm:pt modelId="{F765166A-4D80-473B-9F02-688C1D23139E}" type="pres">
      <dgm:prSet presAssocID="{54F12057-B019-4925-B7B4-F7EDCB5A44C3}" presName="centerShape" presStyleLbl="vennNode1" presStyleIdx="0" presStyleCnt="8" custScaleX="304470" custScaleY="240941" custLinFactNeighborX="-31609" custLinFactNeighborY="1384"/>
      <dgm:spPr/>
      <dgm:t>
        <a:bodyPr/>
        <a:lstStyle/>
        <a:p>
          <a:endParaRPr lang="ru-RU"/>
        </a:p>
      </dgm:t>
    </dgm:pt>
    <dgm:pt modelId="{6A1D9EDF-A7FC-48B9-AEA7-193DCD6CE3B3}" type="pres">
      <dgm:prSet presAssocID="{123A5C72-C833-4ACD-BC85-E3E4218526F5}" presName="node" presStyleLbl="vennNode1" presStyleIdx="1" presStyleCnt="8" custScaleX="186389" custScaleY="179013" custRadScaleRad="60614" custRadScaleInc="-8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5C7E8-051F-4132-9044-33620928452B}" type="pres">
      <dgm:prSet presAssocID="{F4DDF1E0-1980-47A3-97AF-13AE384C21AB}" presName="node" presStyleLbl="vennNode1" presStyleIdx="2" presStyleCnt="8" custScaleX="191696" custScaleY="185667" custRadScaleRad="81852" custRadScaleInc="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86FB5-BB8A-4AD8-A12D-5007F5DF4752}" type="pres">
      <dgm:prSet presAssocID="{7A0244F9-4F23-4D70-9890-C4A422D00996}" presName="node" presStyleLbl="vennNode1" presStyleIdx="3" presStyleCnt="8" custScaleX="166628" custScaleY="154448" custRadScaleRad="59091" custRadScaleInc="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CA49D-EFEF-4208-BFCC-2CB13C3A2EE5}" type="pres">
      <dgm:prSet presAssocID="{CA9DFB42-7F4F-4351-AE00-DD691FB33784}" presName="node" presStyleLbl="vennNode1" presStyleIdx="4" presStyleCnt="8" custScaleX="167950" custScaleY="163571" custRadScaleRad="84087" custRadScaleInc="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39C12-3342-451D-8E33-0C3BA3BC451C}" type="pres">
      <dgm:prSet presAssocID="{81E7B355-CAA8-4CC8-B5A4-0FFFEC7866A1}" presName="node" presStyleLbl="vennNode1" presStyleIdx="5" presStyleCnt="8" custScaleX="185310" custScaleY="172342" custRadScaleRad="99205" custRadScaleInc="29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3EEE2-87D1-4BF6-A39A-01A14DD7A90A}" type="pres">
      <dgm:prSet presAssocID="{04C294D2-8A4E-4161-8F55-B59D7A7E8DC0}" presName="node" presStyleLbl="vennNode1" presStyleIdx="6" presStyleCnt="8" custScaleX="172341" custScaleY="193518" custRadScaleRad="160035" custRadScaleInc="-22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84FE3-F470-46DA-A279-EFC2335664BB}" type="pres">
      <dgm:prSet presAssocID="{86E63A31-8B89-4C5A-85D4-A891BA124155}" presName="node" presStyleLbl="vennNode1" presStyleIdx="7" presStyleCnt="8" custScaleX="188045" custScaleY="193518" custRadScaleRad="158120" custRadScaleInc="-74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6C261-D77C-4584-93CA-261C2480036A}" type="presOf" srcId="{81E7B355-CAA8-4CC8-B5A4-0FFFEC7866A1}" destId="{B8A39C12-3342-451D-8E33-0C3BA3BC451C}" srcOrd="0" destOrd="0" presId="urn:microsoft.com/office/officeart/2005/8/layout/radial3"/>
    <dgm:cxn modelId="{48AE9080-1F0C-46AE-A523-6542D9843EEE}" srcId="{54F12057-B019-4925-B7B4-F7EDCB5A44C3}" destId="{04C294D2-8A4E-4161-8F55-B59D7A7E8DC0}" srcOrd="5" destOrd="0" parTransId="{09070466-2DEE-4511-AD85-6A8BB3A0D329}" sibTransId="{AE21E664-539A-4E9D-BA54-A4104105E8D5}"/>
    <dgm:cxn modelId="{80F1E155-945D-4A94-B3CF-D46A9F2FA29D}" srcId="{26FE90ED-576E-4F5F-A1E4-215455F2A458}" destId="{4145C42E-02DE-4837-9449-2506BC19644D}" srcOrd="2" destOrd="0" parTransId="{010296EB-49FE-4120-BC9B-64688F060E05}" sibTransId="{0E6C5EBF-28AC-4C04-AFEB-72F31FA01019}"/>
    <dgm:cxn modelId="{F5E5D9C3-DA58-4E03-8936-82FF193D1D05}" type="presOf" srcId="{7A0244F9-4F23-4D70-9890-C4A422D00996}" destId="{66186FB5-BB8A-4AD8-A12D-5007F5DF4752}" srcOrd="0" destOrd="0" presId="urn:microsoft.com/office/officeart/2005/8/layout/radial3"/>
    <dgm:cxn modelId="{B1CD5AE1-C76C-4A23-94D4-C2C88203BE85}" srcId="{54F12057-B019-4925-B7B4-F7EDCB5A44C3}" destId="{CA9DFB42-7F4F-4351-AE00-DD691FB33784}" srcOrd="3" destOrd="0" parTransId="{9DECB490-F0F4-474B-A733-776A3BE49245}" sibTransId="{C8F31461-99F7-475E-B9F5-A56C4C9C0473}"/>
    <dgm:cxn modelId="{E4572816-F1E6-46CA-A710-435074610E5A}" srcId="{26FE90ED-576E-4F5F-A1E4-215455F2A458}" destId="{54F12057-B019-4925-B7B4-F7EDCB5A44C3}" srcOrd="0" destOrd="0" parTransId="{A5905941-495F-4830-90A0-F2580176EBA2}" sibTransId="{16A54C81-9517-4B4D-8029-CD688CE0DAC1}"/>
    <dgm:cxn modelId="{1B9834C9-8431-4C4E-97D2-4805060AC8B2}" srcId="{54F12057-B019-4925-B7B4-F7EDCB5A44C3}" destId="{123A5C72-C833-4ACD-BC85-E3E4218526F5}" srcOrd="0" destOrd="0" parTransId="{911F8399-B1D8-41DB-947F-B73697482FCC}" sibTransId="{57A17D71-1A1A-4D41-98C9-FB5D35D98F13}"/>
    <dgm:cxn modelId="{FC099E79-16F5-422B-96F7-C8EF47167352}" type="presOf" srcId="{86E63A31-8B89-4C5A-85D4-A891BA124155}" destId="{7C284FE3-F470-46DA-A279-EFC2335664BB}" srcOrd="0" destOrd="0" presId="urn:microsoft.com/office/officeart/2005/8/layout/radial3"/>
    <dgm:cxn modelId="{605FC9D2-96AC-4FC9-B9E4-FEEA487BA313}" type="presOf" srcId="{54F12057-B019-4925-B7B4-F7EDCB5A44C3}" destId="{F765166A-4D80-473B-9F02-688C1D23139E}" srcOrd="0" destOrd="0" presId="urn:microsoft.com/office/officeart/2005/8/layout/radial3"/>
    <dgm:cxn modelId="{1B5CF4E5-4497-4C42-B020-ABB2EEACF26E}" type="presOf" srcId="{26FE90ED-576E-4F5F-A1E4-215455F2A458}" destId="{ECD95559-A34C-41B4-8234-43DDC0BEBE1A}" srcOrd="0" destOrd="0" presId="urn:microsoft.com/office/officeart/2005/8/layout/radial3"/>
    <dgm:cxn modelId="{376C6F7F-80CB-4D7D-808E-19BCD1E6ABBF}" srcId="{54F12057-B019-4925-B7B4-F7EDCB5A44C3}" destId="{7A0244F9-4F23-4D70-9890-C4A422D00996}" srcOrd="2" destOrd="0" parTransId="{430611C4-11B2-477B-A21A-4180D7829008}" sibTransId="{8CBD3ADB-A9AE-4DBC-BB9D-BEECCB10D81C}"/>
    <dgm:cxn modelId="{253E6036-7414-4D65-8748-D88643ED5CFE}" type="presOf" srcId="{04C294D2-8A4E-4161-8F55-B59D7A7E8DC0}" destId="{0F23EEE2-87D1-4BF6-A39A-01A14DD7A90A}" srcOrd="0" destOrd="0" presId="urn:microsoft.com/office/officeart/2005/8/layout/radial3"/>
    <dgm:cxn modelId="{3C135B8F-DD13-4D02-8FF8-876C8161723E}" type="presOf" srcId="{123A5C72-C833-4ACD-BC85-E3E4218526F5}" destId="{6A1D9EDF-A7FC-48B9-AEA7-193DCD6CE3B3}" srcOrd="0" destOrd="0" presId="urn:microsoft.com/office/officeart/2005/8/layout/radial3"/>
    <dgm:cxn modelId="{84F881DF-9CD9-4514-B0AA-79DD73ECE36D}" srcId="{54F12057-B019-4925-B7B4-F7EDCB5A44C3}" destId="{81E7B355-CAA8-4CC8-B5A4-0FFFEC7866A1}" srcOrd="4" destOrd="0" parTransId="{CDC2B960-7D49-40A7-9176-561D06E369BB}" sibTransId="{A064E456-92BB-4AD5-ABF4-5AEECB37C635}"/>
    <dgm:cxn modelId="{0EC98654-8380-450E-96DB-5E02480D5EA8}" srcId="{54F12057-B019-4925-B7B4-F7EDCB5A44C3}" destId="{F4DDF1E0-1980-47A3-97AF-13AE384C21AB}" srcOrd="1" destOrd="0" parTransId="{FAD8D159-F7D0-4C12-8CAE-EB9D2DD6EDF7}" sibTransId="{DFFE1264-7D44-4D1F-82D5-7DB1FF6B85E9}"/>
    <dgm:cxn modelId="{8D5FE24B-EBBC-4FCF-966D-07875AE86ECA}" srcId="{26FE90ED-576E-4F5F-A1E4-215455F2A458}" destId="{B21F264F-759C-431E-A907-6A4DD6B7046F}" srcOrd="1" destOrd="0" parTransId="{A8D38F63-67E6-41F2-97A1-386D9801BC25}" sibTransId="{9F6A5E0F-2B5C-432B-B5A4-41EDF7EA12B2}"/>
    <dgm:cxn modelId="{A0243F8A-0B3F-47B6-A76A-75D9ABC3BAAA}" type="presOf" srcId="{CA9DFB42-7F4F-4351-AE00-DD691FB33784}" destId="{C2FCA49D-EFEF-4208-BFCC-2CB13C3A2EE5}" srcOrd="0" destOrd="0" presId="urn:microsoft.com/office/officeart/2005/8/layout/radial3"/>
    <dgm:cxn modelId="{6377726F-6147-4C23-9957-22457ABF96C3}" srcId="{54F12057-B019-4925-B7B4-F7EDCB5A44C3}" destId="{86E63A31-8B89-4C5A-85D4-A891BA124155}" srcOrd="6" destOrd="0" parTransId="{B6331153-43D4-4FB3-A348-8DF3E2B907BA}" sibTransId="{62D3BC1F-327B-4FBD-AF08-C3FED1E61E61}"/>
    <dgm:cxn modelId="{38F08B6B-9EC9-422D-8F39-350008DE2707}" type="presOf" srcId="{F4DDF1E0-1980-47A3-97AF-13AE384C21AB}" destId="{2B05C7E8-051F-4132-9044-33620928452B}" srcOrd="0" destOrd="0" presId="urn:microsoft.com/office/officeart/2005/8/layout/radial3"/>
    <dgm:cxn modelId="{E0C7E754-9135-4C29-81F6-899542338CE3}" type="presParOf" srcId="{ECD95559-A34C-41B4-8234-43DDC0BEBE1A}" destId="{512A98DD-4164-4C0F-B959-EA4BD8AD1720}" srcOrd="0" destOrd="0" presId="urn:microsoft.com/office/officeart/2005/8/layout/radial3"/>
    <dgm:cxn modelId="{E06A2270-214C-4E48-B614-A9358F3C1B7F}" type="presParOf" srcId="{512A98DD-4164-4C0F-B959-EA4BD8AD1720}" destId="{F765166A-4D80-473B-9F02-688C1D23139E}" srcOrd="0" destOrd="0" presId="urn:microsoft.com/office/officeart/2005/8/layout/radial3"/>
    <dgm:cxn modelId="{496F0A2F-D4B2-4D81-923E-96D3A1F6F5DD}" type="presParOf" srcId="{512A98DD-4164-4C0F-B959-EA4BD8AD1720}" destId="{6A1D9EDF-A7FC-48B9-AEA7-193DCD6CE3B3}" srcOrd="1" destOrd="0" presId="urn:microsoft.com/office/officeart/2005/8/layout/radial3"/>
    <dgm:cxn modelId="{3363375B-2B6D-46E1-956E-CE5AF7C135F7}" type="presParOf" srcId="{512A98DD-4164-4C0F-B959-EA4BD8AD1720}" destId="{2B05C7E8-051F-4132-9044-33620928452B}" srcOrd="2" destOrd="0" presId="urn:microsoft.com/office/officeart/2005/8/layout/radial3"/>
    <dgm:cxn modelId="{57AEE50A-A27B-4AE5-9375-CE54E4976FBB}" type="presParOf" srcId="{512A98DD-4164-4C0F-B959-EA4BD8AD1720}" destId="{66186FB5-BB8A-4AD8-A12D-5007F5DF4752}" srcOrd="3" destOrd="0" presId="urn:microsoft.com/office/officeart/2005/8/layout/radial3"/>
    <dgm:cxn modelId="{BEAF58B4-7ED6-41B4-80CB-6243FF6C09F8}" type="presParOf" srcId="{512A98DD-4164-4C0F-B959-EA4BD8AD1720}" destId="{C2FCA49D-EFEF-4208-BFCC-2CB13C3A2EE5}" srcOrd="4" destOrd="0" presId="urn:microsoft.com/office/officeart/2005/8/layout/radial3"/>
    <dgm:cxn modelId="{9500F8CE-019B-46FB-9E68-14BD4FFC074E}" type="presParOf" srcId="{512A98DD-4164-4C0F-B959-EA4BD8AD1720}" destId="{B8A39C12-3342-451D-8E33-0C3BA3BC451C}" srcOrd="5" destOrd="0" presId="urn:microsoft.com/office/officeart/2005/8/layout/radial3"/>
    <dgm:cxn modelId="{3F5E82FE-21F0-47A1-9671-0AE64227AA02}" type="presParOf" srcId="{512A98DD-4164-4C0F-B959-EA4BD8AD1720}" destId="{0F23EEE2-87D1-4BF6-A39A-01A14DD7A90A}" srcOrd="6" destOrd="0" presId="urn:microsoft.com/office/officeart/2005/8/layout/radial3"/>
    <dgm:cxn modelId="{F2712C4A-16A2-42CA-9955-64DEEF34C493}" type="presParOf" srcId="{512A98DD-4164-4C0F-B959-EA4BD8AD1720}" destId="{7C284FE3-F470-46DA-A279-EFC2335664BB}" srcOrd="7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BAEAD-B164-47BB-85C2-3F675E68BB8C}">
      <dsp:nvSpPr>
        <dsp:cNvPr id="0" name=""/>
        <dsp:cNvSpPr/>
      </dsp:nvSpPr>
      <dsp:spPr>
        <a:xfrm rot="5400000">
          <a:off x="3900326" y="372785"/>
          <a:ext cx="2558665" cy="22260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Развитие основных сенсорных систем</a:t>
          </a:r>
          <a:endParaRPr lang="ru-RU" sz="1600" b="1" kern="1200" dirty="0"/>
        </a:p>
      </dsp:txBody>
      <dsp:txXfrm rot="-5400000">
        <a:off x="4413530" y="605197"/>
        <a:ext cx="1532257" cy="1761215"/>
      </dsp:txXfrm>
    </dsp:sp>
    <dsp:sp modelId="{E28EE583-B00B-4D69-AD02-186C222FC89D}">
      <dsp:nvSpPr>
        <dsp:cNvPr id="0" name=""/>
        <dsp:cNvSpPr/>
      </dsp:nvSpPr>
      <dsp:spPr>
        <a:xfrm>
          <a:off x="2702354" y="2890005"/>
          <a:ext cx="2505704" cy="153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Планируемый результат</a:t>
          </a:r>
          <a:endParaRPr lang="ru-RU" sz="1600" b="1" kern="1200" dirty="0"/>
        </a:p>
      </dsp:txBody>
      <dsp:txXfrm>
        <a:off x="2702354" y="2890005"/>
        <a:ext cx="2505704" cy="1535199"/>
      </dsp:txXfrm>
    </dsp:sp>
    <dsp:sp modelId="{3B9654DA-77D0-4B17-8993-DF8AD08B81EB}">
      <dsp:nvSpPr>
        <dsp:cNvPr id="0" name=""/>
        <dsp:cNvSpPr/>
      </dsp:nvSpPr>
      <dsp:spPr>
        <a:xfrm rot="5400000">
          <a:off x="5167676" y="2528512"/>
          <a:ext cx="2558665" cy="22260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помощью вкусовых тренировок языка развивается качество работы артикуляционного аппарата ребенка</a:t>
          </a:r>
          <a:endParaRPr lang="ru-RU" sz="1600" b="1" kern="1200" dirty="0"/>
        </a:p>
      </dsp:txBody>
      <dsp:txXfrm rot="-5400000">
        <a:off x="5680880" y="2760924"/>
        <a:ext cx="1532257" cy="1761215"/>
      </dsp:txXfrm>
    </dsp:sp>
    <dsp:sp modelId="{7D5EF81F-B8BC-491F-BF68-DA8A43F9DD82}">
      <dsp:nvSpPr>
        <dsp:cNvPr id="0" name=""/>
        <dsp:cNvSpPr/>
      </dsp:nvSpPr>
      <dsp:spPr>
        <a:xfrm rot="5400000">
          <a:off x="302292" y="2529689"/>
          <a:ext cx="2558665" cy="22260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/>
            <a:t>Обогащение словарного запаса</a:t>
          </a:r>
          <a:endParaRPr lang="ru-RU" sz="1600" b="1" kern="1200" dirty="0"/>
        </a:p>
      </dsp:txBody>
      <dsp:txXfrm rot="-5400000">
        <a:off x="815496" y="2762101"/>
        <a:ext cx="1532257" cy="1761215"/>
      </dsp:txXfrm>
    </dsp:sp>
    <dsp:sp modelId="{383220CF-D500-4231-92BA-26AC9E951D69}">
      <dsp:nvSpPr>
        <dsp:cNvPr id="0" name=""/>
        <dsp:cNvSpPr/>
      </dsp:nvSpPr>
      <dsp:spPr>
        <a:xfrm>
          <a:off x="0" y="3420319"/>
          <a:ext cx="2763358" cy="153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344F4-D7CC-4DB6-A3FD-F8B47FDB6124}">
      <dsp:nvSpPr>
        <dsp:cNvPr id="0" name=""/>
        <dsp:cNvSpPr/>
      </dsp:nvSpPr>
      <dsp:spPr>
        <a:xfrm rot="5400000">
          <a:off x="1510096" y="394917"/>
          <a:ext cx="2558665" cy="22260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Расширение  признаковой лексики воспитанников</a:t>
          </a:r>
          <a:endParaRPr lang="ru-RU" sz="1600" b="1" kern="1200" dirty="0"/>
        </a:p>
      </dsp:txBody>
      <dsp:txXfrm rot="-5400000">
        <a:off x="2023300" y="627329"/>
        <a:ext cx="1532257" cy="1761215"/>
      </dsp:txXfrm>
    </dsp:sp>
    <dsp:sp modelId="{3417F7DD-F63A-4733-BD74-1562D5952F26}">
      <dsp:nvSpPr>
        <dsp:cNvPr id="0" name=""/>
        <dsp:cNvSpPr/>
      </dsp:nvSpPr>
      <dsp:spPr>
        <a:xfrm rot="5400000">
          <a:off x="3900326" y="4716375"/>
          <a:ext cx="2558665" cy="222603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Укрепление детско-родительских отношений</a:t>
          </a:r>
          <a:endParaRPr lang="ru-RU" sz="1600" kern="1200" dirty="0"/>
        </a:p>
      </dsp:txBody>
      <dsp:txXfrm rot="-5400000">
        <a:off x="4413530" y="4948787"/>
        <a:ext cx="1532257" cy="1761215"/>
      </dsp:txXfrm>
    </dsp:sp>
    <dsp:sp modelId="{8D4E6879-46FE-446F-A898-8A4E657C663D}">
      <dsp:nvSpPr>
        <dsp:cNvPr id="0" name=""/>
        <dsp:cNvSpPr/>
      </dsp:nvSpPr>
      <dsp:spPr>
        <a:xfrm>
          <a:off x="6360227" y="5061795"/>
          <a:ext cx="2855470" cy="1535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B0760-12A5-4A3A-8608-B19EB5BD75BE}">
      <dsp:nvSpPr>
        <dsp:cNvPr id="0" name=""/>
        <dsp:cNvSpPr/>
      </dsp:nvSpPr>
      <dsp:spPr>
        <a:xfrm rot="5400000">
          <a:off x="1360682" y="4538652"/>
          <a:ext cx="2558665" cy="25305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Повысилась творческая активность и любознательность воспитанников</a:t>
          </a:r>
          <a:endParaRPr lang="ru-RU" sz="1600" kern="1200" dirty="0"/>
        </a:p>
      </dsp:txBody>
      <dsp:txXfrm rot="-5400000">
        <a:off x="1794189" y="4948676"/>
        <a:ext cx="1691650" cy="1710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166A-4D80-473B-9F02-688C1D23139E}">
      <dsp:nvSpPr>
        <dsp:cNvPr id="0" name=""/>
        <dsp:cNvSpPr/>
      </dsp:nvSpPr>
      <dsp:spPr>
        <a:xfrm>
          <a:off x="593515" y="1006639"/>
          <a:ext cx="7155938" cy="56628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Направления деятельности,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формы работы</a:t>
          </a:r>
          <a:endParaRPr lang="ru-RU" sz="1800" b="1" kern="1200" dirty="0"/>
        </a:p>
      </dsp:txBody>
      <dsp:txXfrm>
        <a:off x="1641478" y="1835940"/>
        <a:ext cx="5060012" cy="4004218"/>
      </dsp:txXfrm>
    </dsp:sp>
    <dsp:sp modelId="{6A1D9EDF-A7FC-48B9-AEA7-193DCD6CE3B3}">
      <dsp:nvSpPr>
        <dsp:cNvPr id="0" name=""/>
        <dsp:cNvSpPr/>
      </dsp:nvSpPr>
      <dsp:spPr>
        <a:xfrm>
          <a:off x="4880185" y="844962"/>
          <a:ext cx="2190344" cy="2103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1.Беседа.</a:t>
          </a:r>
          <a:r>
            <a:rPr lang="ru-RU" sz="1400" b="1" kern="1200" dirty="0" smtClean="0"/>
            <a:t> Как люди узнали чай. Китайская легенда.</a:t>
          </a:r>
          <a:endParaRPr lang="ru-RU" sz="1400" b="1" kern="1200" dirty="0"/>
        </a:p>
      </dsp:txBody>
      <dsp:txXfrm>
        <a:off x="5200953" y="1153037"/>
        <a:ext cx="1548808" cy="1487515"/>
      </dsp:txXfrm>
    </dsp:sp>
    <dsp:sp modelId="{2B05C7E8-051F-4132-9044-33620928452B}">
      <dsp:nvSpPr>
        <dsp:cNvPr id="0" name=""/>
        <dsp:cNvSpPr/>
      </dsp:nvSpPr>
      <dsp:spPr>
        <a:xfrm>
          <a:off x="6956709" y="1101436"/>
          <a:ext cx="2252709" cy="21818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2.Презентация. </a:t>
          </a:r>
          <a:r>
            <a:rPr lang="ru-RU" sz="1400" b="1" kern="1200" dirty="0" smtClean="0"/>
            <a:t>Традиции чаепития у разных народов.</a:t>
          </a:r>
          <a:endParaRPr lang="ru-RU" sz="1400" b="1" kern="1200" dirty="0"/>
        </a:p>
      </dsp:txBody>
      <dsp:txXfrm>
        <a:off x="7286611" y="1420962"/>
        <a:ext cx="1592905" cy="1542807"/>
      </dsp:txXfrm>
    </dsp:sp>
    <dsp:sp modelId="{66186FB5-BB8A-4AD8-A12D-5007F5DF4752}">
      <dsp:nvSpPr>
        <dsp:cNvPr id="0" name=""/>
        <dsp:cNvSpPr/>
      </dsp:nvSpPr>
      <dsp:spPr>
        <a:xfrm>
          <a:off x="6896785" y="3274809"/>
          <a:ext cx="1958123" cy="18149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3.Игровая ситуация. </a:t>
          </a:r>
          <a:r>
            <a:rPr lang="ru-RU" sz="1400" b="1" kern="1200" dirty="0" smtClean="0"/>
            <a:t>Традиции чаепития на Руси.</a:t>
          </a:r>
          <a:endParaRPr lang="ru-RU" sz="1400" b="1" kern="1200" dirty="0"/>
        </a:p>
      </dsp:txBody>
      <dsp:txXfrm>
        <a:off x="7183545" y="3540608"/>
        <a:ext cx="1384603" cy="1283392"/>
      </dsp:txXfrm>
    </dsp:sp>
    <dsp:sp modelId="{C2FCA49D-EFEF-4208-BFCC-2CB13C3A2EE5}">
      <dsp:nvSpPr>
        <dsp:cNvPr id="0" name=""/>
        <dsp:cNvSpPr/>
      </dsp:nvSpPr>
      <dsp:spPr>
        <a:xfrm>
          <a:off x="6239868" y="5121470"/>
          <a:ext cx="1973658" cy="19221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4.Экспериментальная деятельность .  </a:t>
          </a:r>
          <a:r>
            <a:rPr lang="ru-RU" sz="1400" b="1" kern="1200" dirty="0" smtClean="0"/>
            <a:t>Дегустация чайных напитков</a:t>
          </a:r>
          <a:endParaRPr lang="ru-RU" sz="1400" b="1" kern="1200" dirty="0"/>
        </a:p>
      </dsp:txBody>
      <dsp:txXfrm>
        <a:off x="6528904" y="5402970"/>
        <a:ext cx="1395586" cy="1359199"/>
      </dsp:txXfrm>
    </dsp:sp>
    <dsp:sp modelId="{B8A39C12-3342-451D-8E33-0C3BA3BC451C}">
      <dsp:nvSpPr>
        <dsp:cNvPr id="0" name=""/>
        <dsp:cNvSpPr/>
      </dsp:nvSpPr>
      <dsp:spPr>
        <a:xfrm>
          <a:off x="3031937" y="5045269"/>
          <a:ext cx="2177664" cy="20252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5.Дидактическая игра-викторина</a:t>
          </a:r>
          <a:r>
            <a:rPr lang="ru-RU" sz="1600" kern="1200" dirty="0" smtClean="0"/>
            <a:t> «Витамин»</a:t>
          </a:r>
          <a:endParaRPr lang="ru-RU" sz="1600" kern="1200" dirty="0"/>
        </a:p>
      </dsp:txBody>
      <dsp:txXfrm>
        <a:off x="3350849" y="5341863"/>
        <a:ext cx="1539840" cy="1432083"/>
      </dsp:txXfrm>
    </dsp:sp>
    <dsp:sp modelId="{0F23EEE2-87D1-4BF6-A39A-01A14DD7A90A}">
      <dsp:nvSpPr>
        <dsp:cNvPr id="0" name=""/>
        <dsp:cNvSpPr/>
      </dsp:nvSpPr>
      <dsp:spPr>
        <a:xfrm>
          <a:off x="625670" y="4648203"/>
          <a:ext cx="2025259" cy="2274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6.Презентация</a:t>
          </a:r>
          <a:r>
            <a:rPr lang="ru-RU" sz="1600" kern="1200" dirty="0" smtClean="0"/>
            <a:t> «Чайные профессии»</a:t>
          </a:r>
          <a:endParaRPr lang="ru-RU" sz="1600" kern="1200" dirty="0"/>
        </a:p>
      </dsp:txBody>
      <dsp:txXfrm>
        <a:off x="922262" y="4981240"/>
        <a:ext cx="1432075" cy="1608046"/>
      </dsp:txXfrm>
    </dsp:sp>
    <dsp:sp modelId="{7C284FE3-F470-46DA-A279-EFC2335664BB}">
      <dsp:nvSpPr>
        <dsp:cNvPr id="0" name=""/>
        <dsp:cNvSpPr/>
      </dsp:nvSpPr>
      <dsp:spPr>
        <a:xfrm>
          <a:off x="152396" y="2590799"/>
          <a:ext cx="2209804" cy="2274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7.Эксперимент. </a:t>
          </a:r>
          <a:r>
            <a:rPr lang="ru-RU" sz="1600" kern="1200" dirty="0" smtClean="0"/>
            <a:t>Знакомство с травами</a:t>
          </a:r>
          <a:endParaRPr lang="ru-RU" sz="1600" kern="1200" dirty="0"/>
        </a:p>
      </dsp:txBody>
      <dsp:txXfrm>
        <a:off x="476014" y="2923836"/>
        <a:ext cx="1562568" cy="1608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548E-207A-4794-B08D-8614F31DB1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59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4E96-E621-474D-B7A1-1416402366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52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F4D7-E617-43CC-B8D5-94989BD46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417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02BA-9872-4E53-8668-CFC8F8EEA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52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0CC5-2020-4F73-899C-C2B9B9378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954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C276-7655-49B0-967C-7EA115D2A4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966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A40B-0E42-4AE0-A984-7901AD0B63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57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F754-C206-45BD-9652-E558B9EBE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097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370013" y="1827213"/>
            <a:ext cx="7313612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E8EB-792C-401D-AA4B-8037A5093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95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286E-5E1D-49EE-9EE2-BC768B84A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4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FA0F-6AC6-41E9-9106-DE2B4C604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94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04A6-018C-4E5B-8508-5A9A7AF85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114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6A2B-42DF-4643-9B08-30BC76E6E3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20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AC19-B93E-49CD-9E0A-8EB1AA79DF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4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8617-8CFF-4BFD-8E66-87C0906291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77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DAA0-0B7B-48D3-9385-424EF41D3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95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6D96-03BE-4F05-800E-20DC9313C9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186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CCB0AB3-6AD6-4454-825F-EF7F229D0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62" r:id="rId11"/>
    <p:sldLayoutId id="2147483757" r:id="rId12"/>
    <p:sldLayoutId id="2147483763" r:id="rId13"/>
    <p:sldLayoutId id="2147483758" r:id="rId14"/>
    <p:sldLayoutId id="2147483759" r:id="rId15"/>
    <p:sldLayoutId id="2147483760" r:id="rId16"/>
    <p:sldLayoutId id="214748376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09550" y="1524000"/>
            <a:ext cx="7334250" cy="1600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</a:br>
            <a:r>
              <a:rPr lang="ru-RU" sz="2000" dirty="0" smtClean="0"/>
              <a:t>Чаепитие - это повседневная популярная  приятная процедура, поэтому наполнение ее смыслом и развитие речи с ее помощью было одним из решений проблемы преодоления ТНР воспитанников, посещающих логопедические занятия</a:t>
            </a:r>
            <a:endParaRPr lang="ru-RU" altLang="ru-RU" sz="2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81000" y="3505201"/>
            <a:ext cx="4283075" cy="1143000"/>
          </a:xfrm>
          <a:prstGeom prst="wedgeRoundRectCallout">
            <a:avLst>
              <a:gd name="adj1" fmla="val 58936"/>
              <a:gd name="adj2" fmla="val 346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Цели проекта: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2057400" y="4267200"/>
            <a:ext cx="685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ru-RU" altLang="ru-RU" sz="1400" b="1" dirty="0">
                <a:latin typeface="Arial" panose="020B0604020202020204" pitchFamily="34" charset="0"/>
              </a:rPr>
              <a:t/>
            </a:r>
            <a:br>
              <a:rPr lang="ru-RU" altLang="ru-RU" sz="1400" b="1" dirty="0">
                <a:latin typeface="Arial" panose="020B0604020202020204" pitchFamily="34" charset="0"/>
              </a:rPr>
            </a:br>
            <a:r>
              <a:rPr lang="ru-RU" altLang="ru-RU" b="1" dirty="0">
                <a:latin typeface="Arial" panose="020B0604020202020204" pitchFamily="34" charset="0"/>
              </a:rPr>
              <a:t> </a:t>
            </a:r>
            <a:endParaRPr lang="ru-RU" altLang="ru-RU" b="1" u="sng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9550" y="5307013"/>
            <a:ext cx="7239000" cy="1550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buFont typeface="Wingdings 3" charset="2"/>
              <a:buNone/>
              <a:defRPr/>
            </a:pPr>
            <a:endParaRPr lang="ru-RU" altLang="ru-RU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Rectangle 3"/>
          <p:cNvSpPr txBox="1">
            <a:spLocks noChangeArrowheads="1"/>
          </p:cNvSpPr>
          <p:nvPr/>
        </p:nvSpPr>
        <p:spPr bwMode="auto">
          <a:xfrm>
            <a:off x="2286000" y="4953000"/>
            <a:ext cx="66294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ru-RU" altLang="ru-RU" b="1" u="sng" dirty="0">
              <a:latin typeface="Arial" panose="020B0604020202020204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5800" y="228600"/>
            <a:ext cx="4114800" cy="1131887"/>
          </a:xfrm>
          <a:prstGeom prst="wedgeRoundRectCallout">
            <a:avLst>
              <a:gd name="adj1" fmla="val 57917"/>
              <a:gd name="adj2" fmla="val 370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s://image.jimcdn.com/app/cms/image/transf/none/path/s235c65242d441245/image/i05886106a00cd152/version/1374820975/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028" y="5307012"/>
            <a:ext cx="2529971" cy="155098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90600" y="5105400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развивать вкусовые качества языка с целью улучшения физиологических свойств языка как органа артикуляции, активизировать словарный запас прилагательных у детей с ТНР, совершенствовать навыки чтения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91200" y="228600"/>
            <a:ext cx="327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</a:rPr>
              <a:t>      ПРОЕКТ          «</a:t>
            </a:r>
            <a:r>
              <a:rPr lang="ru-RU" altLang="ru-RU" sz="2800" b="1" dirty="0">
                <a:solidFill>
                  <a:srgbClr val="002060"/>
                </a:solidFill>
              </a:rPr>
              <a:t>ЧАЕПИТИЕ»</a:t>
            </a:r>
            <a:br>
              <a:rPr lang="ru-RU" altLang="ru-RU" sz="2800" b="1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000" y="2967335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Участники проекта: старший дошкольный возраст, воспитанники с ТНР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6200" y="-228600"/>
          <a:ext cx="92202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https://image.jimcdn.com/app/cms/image/transf/none/path/s235c65242d441245/image/i05886106a00cd152/version/1374820975/im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4029" y="3810"/>
            <a:ext cx="2529971" cy="1427163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 rot="12878569">
            <a:off x="6400800" y="13716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8441671">
            <a:off x="662900" y="1214719"/>
            <a:ext cx="978408" cy="758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3640958">
            <a:off x="381000" y="4648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4"/>
          <p:cNvGrpSpPr>
            <a:grpSpLocks/>
          </p:cNvGrpSpPr>
          <p:nvPr/>
        </p:nvGrpSpPr>
        <p:grpSpPr bwMode="auto">
          <a:xfrm>
            <a:off x="152400" y="76200"/>
            <a:ext cx="2225675" cy="2559050"/>
            <a:chOff x="4066639" y="206472"/>
            <a:chExt cx="2226039" cy="2558665"/>
          </a:xfrm>
        </p:grpSpPr>
        <p:sp>
          <p:nvSpPr>
            <p:cNvPr id="14" name="Шестиугольник 13"/>
            <p:cNvSpPr/>
            <p:nvPr/>
          </p:nvSpPr>
          <p:spPr>
            <a:xfrm rot="5400000">
              <a:off x="3900327" y="372785"/>
              <a:ext cx="2558665" cy="22260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4"/>
            <p:cNvSpPr/>
            <p:nvPr/>
          </p:nvSpPr>
          <p:spPr>
            <a:xfrm>
              <a:off x="4412771" y="604875"/>
              <a:ext cx="1533776" cy="176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 smtClean="0"/>
                <a:t>Основной этап</a:t>
              </a:r>
              <a:endParaRPr lang="ru-RU" sz="1400" b="1" dirty="0"/>
            </a:p>
          </p:txBody>
        </p:sp>
      </p:grp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525059816"/>
              </p:ext>
            </p:extLst>
          </p:nvPr>
        </p:nvGraphicFramePr>
        <p:xfrm>
          <a:off x="0" y="-304800"/>
          <a:ext cx="12191999" cy="716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1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504\чаепитие\Новая папка\20240524_092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3962400"/>
          </a:xfrm>
          <a:prstGeom prst="rect">
            <a:avLst/>
          </a:prstGeom>
          <a:noFill/>
        </p:spPr>
      </p:pic>
      <p:pic>
        <p:nvPicPr>
          <p:cNvPr id="3" name="Picture 2" descr="D:\504\чаепитие\Новая папка\20240524_092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3886200"/>
            <a:ext cx="41052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5240" y="0"/>
            <a:ext cx="2226039" cy="2558665"/>
            <a:chOff x="4114810" y="4527930"/>
            <a:chExt cx="2226039" cy="2558665"/>
          </a:xfrm>
        </p:grpSpPr>
        <p:sp>
          <p:nvSpPr>
            <p:cNvPr id="12" name="Шестиугольник 11"/>
            <p:cNvSpPr/>
            <p:nvPr/>
          </p:nvSpPr>
          <p:spPr>
            <a:xfrm rot="5400000">
              <a:off x="3948497" y="4694243"/>
              <a:ext cx="2558665" cy="22260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4"/>
            <p:cNvSpPr/>
            <p:nvPr/>
          </p:nvSpPr>
          <p:spPr>
            <a:xfrm>
              <a:off x="4461701" y="4926655"/>
              <a:ext cx="1695269" cy="1761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Заключительный этап</a:t>
              </a:r>
              <a:endParaRPr lang="ru-RU" sz="1400" b="1" kern="1200" dirty="0"/>
            </a:p>
          </p:txBody>
        </p:sp>
      </p:grpSp>
      <p:sp>
        <p:nvSpPr>
          <p:cNvPr id="9" name="Овал 8"/>
          <p:cNvSpPr/>
          <p:nvPr/>
        </p:nvSpPr>
        <p:spPr>
          <a:xfrm>
            <a:off x="2819400" y="5029200"/>
            <a:ext cx="19812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укт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8200" y="3429000"/>
            <a:ext cx="3429000" cy="3200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Подарочные чайные наборы из сухих трав, которые понравились ребенку больше всего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" name="Picture 4" descr="D:\504\чаепитие\Новая папка\20240524_094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5715000" cy="3336717"/>
          </a:xfrm>
          <a:prstGeom prst="rect">
            <a:avLst/>
          </a:prstGeom>
          <a:noFill/>
        </p:spPr>
      </p:pic>
      <p:pic>
        <p:nvPicPr>
          <p:cNvPr id="17" name="Picture 2" descr="D:\504\чаепитие\Новая папка\20240524_0932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14600"/>
            <a:ext cx="281939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Заголовок 3"/>
          <p:cNvGrpSpPr>
            <a:grpSpLocks noGrp="1"/>
          </p:cNvGrpSpPr>
          <p:nvPr/>
        </p:nvGrpSpPr>
        <p:grpSpPr>
          <a:xfrm>
            <a:off x="609601" y="609600"/>
            <a:ext cx="2133600" cy="2286000"/>
            <a:chOff x="4114810" y="4527930"/>
            <a:chExt cx="2226039" cy="2558665"/>
          </a:xfrm>
        </p:grpSpPr>
        <p:sp>
          <p:nvSpPr>
            <p:cNvPr id="5" name="Шестиугольник 4"/>
            <p:cNvSpPr/>
            <p:nvPr/>
          </p:nvSpPr>
          <p:spPr>
            <a:xfrm rot="5400000">
              <a:off x="3948497" y="4694243"/>
              <a:ext cx="2558665" cy="222603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Шестиугольник 4"/>
            <p:cNvSpPr/>
            <p:nvPr/>
          </p:nvSpPr>
          <p:spPr>
            <a:xfrm>
              <a:off x="4461701" y="4926655"/>
              <a:ext cx="1695269" cy="1761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Презентационный этап</a:t>
              </a:r>
              <a:endParaRPr lang="ru-RU" sz="1400" b="1" kern="1200" dirty="0"/>
            </a:p>
          </p:txBody>
        </p:sp>
      </p:grpSp>
      <p:sp>
        <p:nvSpPr>
          <p:cNvPr id="7" name="Овал 6"/>
          <p:cNvSpPr/>
          <p:nvPr/>
        </p:nvSpPr>
        <p:spPr>
          <a:xfrm>
            <a:off x="685800" y="3124200"/>
            <a:ext cx="19812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укт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38400" y="4038600"/>
            <a:ext cx="3352800" cy="2438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Видео или фото книга чайных рецептов каждой семьи.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6322" name="Picture 2" descr="https://blogger.googleusercontent.com/img/b/R29vZ2xl/AVvXsEi_74TjnSdLV0xUF4zxem67IA2w_DAdz6T731hZZW9o7tnTKmbqNa8zoX-qRX2DDIOYyLfrNqB6JxALaemdlYViTGJX7L4l_VgkvYUJg1nE08EYJQ2kpVC03fvJNLmmkh3kNBVBA6y_qqQ/s1600/food+book+%25286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590800" cy="3810000"/>
          </a:xfrm>
          <a:prstGeom prst="rect">
            <a:avLst/>
          </a:prstGeom>
          <a:noFill/>
        </p:spPr>
      </p:pic>
      <p:pic>
        <p:nvPicPr>
          <p:cNvPr id="56324" name="Picture 4" descr="https://www.maam.ru/upload/blogs/detsad-116254-1539695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762000"/>
            <a:ext cx="3124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1210</TotalTime>
  <Words>159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МБДОУ 504</cp:lastModifiedBy>
  <cp:revision>119</cp:revision>
  <cp:lastPrinted>1601-01-01T00:00:00Z</cp:lastPrinted>
  <dcterms:created xsi:type="dcterms:W3CDTF">1601-01-01T00:00:00Z</dcterms:created>
  <dcterms:modified xsi:type="dcterms:W3CDTF">2026-02-02T08:36:54Z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