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ADFB-9216-4D99-BDD0-31CCAF193A24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CC39-F586-4ED3-BDF5-A91DED584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C627-0FC1-4195-855E-E2CF939C446D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56D8-794E-463C-8110-F9E9B3623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5CC1-5F8E-4415-89EB-F8AD2BB3D3DD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865A-B1F9-42F3-80E6-590312B5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AE09-ED97-4EB1-853D-2E121D54B78D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10BA-F1EA-4463-9241-00048C136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F034-F2F5-4F79-B00B-D6D7B64CAA1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8351-19F0-4003-B4E5-15B841696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5110-4ED2-4BB1-8821-093CCB33049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B70F-FEFB-4C17-9747-C608A4961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60F3-FB8A-4773-9380-931D6009BAD3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68C1-B2A4-41BE-9A21-70A03730E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8D14-B0F1-4FE0-A3D2-63A295F98C47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BB9E-6C69-4DE5-A870-09BF18D7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9580-7816-446B-B2C9-9D8279068750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E807-7375-4EA1-9F84-A8BF18242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3DBB-E780-4E26-9498-551384CD215C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D2E7-3D94-4981-B825-DB6FA3ACD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F423-663E-488A-AD2A-CE148A4FE141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13B9-4EB2-43E7-8B3E-1CF7B928C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37214-66EA-4A0A-BC1A-5B2F0F144ED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3D1D2-36B6-40E4-8880-E434A1198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1&amp;text=%D0%BA%D0%B0%D1%80%D1%82%D0%B8%D0%BD%D0%BA%D0%B8%20%D0%BF%D1%82%D0%B8%D1%87%D0%B5%D0%BA%20%D0%B4%D0%BB%D1%8F%20%D0%B4%D0%B5%D1%82%D0%B5%D0%B9&amp;img_url=http://www.clker.com/cliparts/7/d/8/4/13189693661780552777Goldfinch%20Side%20View.svg.thumb.png&amp;pos=50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y.ucoz.ru/photo/prazdniki/kreshhenie/skachat_besplatno/286-0-9405" TargetMode="External"/><Relationship Id="rId2" Type="http://schemas.openxmlformats.org/officeDocument/2006/relationships/hyperlink" Target="http://roditeli-i-deti.ucoz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italnya.ru/work/429933/" TargetMode="External"/><Relationship Id="rId4" Type="http://schemas.openxmlformats.org/officeDocument/2006/relationships/hyperlink" Target="http://blog.kp.ru/users/algor42/post19475299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7%D0%B8%D0%BC%D0%BD%D0%B8%D0%B9%20%D0%BB%D0%B5%D1%81&amp;img_url=http://img-fotki.yandex.ru/get/4114/nickita-log.0/0_2575e_c5b8ac8c_S&amp;pos=29&amp;rpt=s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2159000"/>
          </a:xfrm>
        </p:spPr>
        <p:txBody>
          <a:bodyPr/>
          <a:lstStyle/>
          <a:p>
            <a:r>
              <a:rPr lang="ru-RU" sz="7200" smtClean="0">
                <a:solidFill>
                  <a:schemeClr val="tx2"/>
                </a:solidFill>
              </a:rPr>
              <a:t>Зимующие птицы.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441450"/>
          </a:xfrm>
        </p:spPr>
        <p:txBody>
          <a:bodyPr/>
          <a:lstStyle/>
          <a:p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13315" name="Picture 2" descr="http://im6-tub-ru.yandex.net/i?id=274270259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1035">
            <a:off x="684213" y="2276475"/>
            <a:ext cx="151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img01.chitalnya.ru/upload/298/63493784936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8955">
            <a:off x="7380288" y="2133600"/>
            <a:ext cx="13684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www.stihi.ru/pics/2011/10/08/13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2613" y="2179638"/>
            <a:ext cx="28082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625"/>
            <a:ext cx="8229600" cy="2087563"/>
          </a:xfrm>
        </p:spPr>
        <p:txBody>
          <a:bodyPr rtlCol="0">
            <a:normAutofit fontScale="92500" lnSpcReduction="10000"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Синяя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косынка,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темненькая спинка.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Маленькая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птичка,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Arial"/>
              </a:rPr>
              <a:t>вать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её 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0" name="Picture 2" descr="http://www.oboi.ws/wallpapers/12_8993_oboi_zimnjaja_reka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645795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7191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/>
              <a:t>синица</a:t>
            </a:r>
          </a:p>
        </p:txBody>
      </p:sp>
      <p:pic>
        <p:nvPicPr>
          <p:cNvPr id="23554" name="Рисунок 3" descr="http://ooo-vetcentr.ru/wp-content/uploads/2011/11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67691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395288" y="4292600"/>
            <a:ext cx="8229600" cy="186213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Окраской–сероватая,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повадкой – вороватая, </a:t>
            </a:r>
            <a:endParaRPr lang="ru-RU" sz="2400" b="1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Каркунья хрипловатая. </a:t>
            </a:r>
            <a:endParaRPr lang="ru-RU" b="1" smtClean="0">
              <a:solidFill>
                <a:schemeClr val="tx2"/>
              </a:solidFill>
            </a:endParaRPr>
          </a:p>
        </p:txBody>
      </p:sp>
      <p:pic>
        <p:nvPicPr>
          <p:cNvPr id="24578" name="Picture 4" descr="http://img.videla.ru/les_zimoj/2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49275"/>
            <a:ext cx="42497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img-fotki.yandex.ru/get/5801/vaka212.5/0_3ff7a_f79aac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18283">
            <a:off x="522288" y="569913"/>
            <a:ext cx="41306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395288" y="5732463"/>
            <a:ext cx="8229600" cy="6492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/>
              <a:t>ворона</a:t>
            </a:r>
          </a:p>
        </p:txBody>
      </p:sp>
      <p:pic>
        <p:nvPicPr>
          <p:cNvPr id="25603" name="Рисунок 3" descr="http://www.ljplus.ru/img4/v/i/vinos777/c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6985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6700"/>
            <a:ext cx="8229600" cy="2305050"/>
          </a:xfrm>
        </p:spPr>
        <p:txBody>
          <a:bodyPr rtlCol="0">
            <a:normAutofit fontScale="92500" lnSpcReduction="10000"/>
          </a:bodyPr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Я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толстый, серый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Arial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од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ногами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Хожу по городу кругами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И напрягаю толстый зоб,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Очаровать подругу чтоб.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img0.liveinternet.ru/images/attach/c/0/44/969/44969317_satarov_8_1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3850"/>
            <a:ext cx="4464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i.piccy.info/i2/23/39/4d085a97b87ae55d744f3186edb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3850"/>
            <a:ext cx="4033838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323850" y="5589588"/>
            <a:ext cx="8229600" cy="7191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/>
              <a:t>голубь</a:t>
            </a:r>
          </a:p>
        </p:txBody>
      </p:sp>
      <p:pic>
        <p:nvPicPr>
          <p:cNvPr id="27650" name="Рисунок 3" descr="http://img1.liveinternet.ru/images/attach/b/3/26/468/26468114_gol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38175"/>
            <a:ext cx="6911975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1187450" y="1557338"/>
            <a:ext cx="6840538" cy="39592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Использованные интернетресурсы:</a:t>
            </a:r>
          </a:p>
          <a:p>
            <a:pPr marL="0" indent="0" algn="ctr">
              <a:buFont typeface="Arial" charset="0"/>
              <a:buNone/>
            </a:pPr>
            <a:endParaRPr lang="ru-RU" smtClean="0"/>
          </a:p>
          <a:p>
            <a:pPr marL="0" indent="0" algn="ctr">
              <a:buFont typeface="Arial" charset="0"/>
              <a:buNone/>
            </a:pPr>
            <a:r>
              <a:rPr lang="en-US" smtClean="0">
                <a:latin typeface="Arial" charset="0"/>
                <a:hlinkClick r:id="rId2"/>
              </a:rPr>
              <a:t>roditeli-i-deti.ucoz.ru</a:t>
            </a:r>
            <a:endParaRPr lang="ru-RU" smtClean="0"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mtClean="0">
                <a:hlinkClick r:id="rId3"/>
              </a:rPr>
              <a:t>kartiny.ucoz.ru</a:t>
            </a:r>
            <a:endParaRPr lang="ru-RU" smtClean="0"/>
          </a:p>
          <a:p>
            <a:pPr marL="0" indent="0" algn="ctr">
              <a:buFont typeface="Arial" charset="0"/>
              <a:buNone/>
            </a:pPr>
            <a:r>
              <a:rPr lang="en-US" smtClean="0">
                <a:hlinkClick r:id="rId4"/>
              </a:rPr>
              <a:t>blog.kp.ru</a:t>
            </a:r>
            <a:endParaRPr lang="ru-RU" smtClean="0"/>
          </a:p>
          <a:p>
            <a:pPr marL="0" indent="0" algn="ctr">
              <a:buFont typeface="Arial" charset="0"/>
              <a:buNone/>
            </a:pPr>
            <a:r>
              <a:rPr lang="en-US" smtClean="0">
                <a:hlinkClick r:id="rId5"/>
              </a:rPr>
              <a:t>chitalnya.ru</a:t>
            </a: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>
          <a:xfrm>
            <a:off x="4140200" y="3141663"/>
            <a:ext cx="5256213" cy="26638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Чик-чирик! </a:t>
            </a:r>
            <a:endParaRPr lang="ru-RU" sz="4000" b="1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К зернышкам прыг! </a:t>
            </a:r>
            <a:endParaRPr lang="ru-RU" sz="4000" b="1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Клюй, не робей! </a:t>
            </a:r>
            <a:endParaRPr lang="ru-RU" sz="4000" b="1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Кто это?. </a:t>
            </a:r>
            <a:endParaRPr lang="ru-RU" sz="4000" b="1" smtClean="0">
              <a:solidFill>
                <a:srgbClr val="7030A0"/>
              </a:solidFill>
            </a:endParaRPr>
          </a:p>
        </p:txBody>
      </p:sp>
      <p:pic>
        <p:nvPicPr>
          <p:cNvPr id="14338" name="Picture 2" descr="http://club.foto.ru/gallery/images/photo/2006/01/23/557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1972">
            <a:off x="5067300" y="417513"/>
            <a:ext cx="369411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img-fotki.yandex.ru/get/18/stich0323.18/0_d130_99ea082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3211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4050"/>
            <a:ext cx="8229600" cy="57467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15362" name="Picture 2" descr="http://img-fotki.yandex.ru/get/2709/batjanja69.c/0_6b95_88a762f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44488"/>
            <a:ext cx="64579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Все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время стучит,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Деревья долбит.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Но их не калечит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только лечит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http://wallpaper.goodfon.ru/image/20685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63246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im5-tub-ru.yandex.net/i?id=283909873-3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639">
            <a:off x="4408488" y="3540125"/>
            <a:ext cx="40195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6810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/>
              <a:t>дятел</a:t>
            </a:r>
          </a:p>
        </p:txBody>
      </p:sp>
      <p:pic>
        <p:nvPicPr>
          <p:cNvPr id="17410" name="Рисунок 3" descr="http://www.tverlife.ru/img/news/39238/16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67691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6700"/>
            <a:ext cx="8229600" cy="244792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Эта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хищница болтлива,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Воровата, суетлива,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Стрекотунья белобока,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А зовут ее ...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ttp://napoleondog.narod.ru/zima_l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40322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1280x720.photodesktop.ru/_ph/50/724445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1836">
            <a:off x="4233863" y="760413"/>
            <a:ext cx="442753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6810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/>
              <a:t>сорока</a:t>
            </a:r>
          </a:p>
        </p:txBody>
      </p:sp>
      <p:pic>
        <p:nvPicPr>
          <p:cNvPr id="19458" name="Picture 4" descr="http://img-fotki.yandex.ru/get/4612/34125599.58/0_57693_abd5ce5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76250"/>
            <a:ext cx="645795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250825" y="4149725"/>
            <a:ext cx="8785225" cy="23749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Красногрудый, чернокрылый, </a:t>
            </a:r>
            <a:endParaRPr lang="ru-RU" sz="2400" b="1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Любит зёрнышки клевать, </a:t>
            </a:r>
            <a:endParaRPr lang="ru-RU" sz="2400" b="1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С первым снегом на рябине </a:t>
            </a:r>
            <a:endParaRPr lang="en-US" b="1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Он появится</a:t>
            </a:r>
            <a:r>
              <a:rPr lang="en-US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b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опять. 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20482" name="Picture 2" descr="http://img-fotki.yandex.ru/get/5413/124075818.42/0_71348_dae0876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1827">
            <a:off x="295275" y="306388"/>
            <a:ext cx="602615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s47.radikal.ru/i116/1112/d7/10d7068333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268413"/>
            <a:ext cx="32480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7191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/>
              <a:t>снегирь</a:t>
            </a:r>
          </a:p>
        </p:txBody>
      </p:sp>
      <p:pic>
        <p:nvPicPr>
          <p:cNvPr id="21506" name="Рисунок 3" descr="http://photographers.com.ua/thumbnails/pictures/615/800x_dsc1110_h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65175"/>
            <a:ext cx="66262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88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Зимующие птицы.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Пользователь Windows</dc:creator>
  <cp:lastModifiedBy>центр</cp:lastModifiedBy>
  <cp:revision>19</cp:revision>
  <dcterms:created xsi:type="dcterms:W3CDTF">2012-12-26T11:42:25Z</dcterms:created>
  <dcterms:modified xsi:type="dcterms:W3CDTF">2017-01-30T15:36:54Z</dcterms:modified>
</cp:coreProperties>
</file>