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3" r:id="rId17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37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9AADFB-9216-4D99-BDD0-31CCAF193A24}" type="datetimeFigureOut">
              <a:rPr lang="ru-RU"/>
              <a:pPr>
                <a:defRPr/>
              </a:pPr>
              <a:t>30.01.2017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5DCC39-F586-4ED3-BDF5-A91DED58465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ACC627-0FC1-4195-855E-E2CF939C446D}" type="datetimeFigureOut">
              <a:rPr lang="ru-RU"/>
              <a:pPr>
                <a:defRPr/>
              </a:pPr>
              <a:t>30.01.2017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8456D8-794E-463C-8110-F9E9B362373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EE5CC1-5F8E-4415-89EB-F8AD2BB3D3DD}" type="datetimeFigureOut">
              <a:rPr lang="ru-RU"/>
              <a:pPr>
                <a:defRPr/>
              </a:pPr>
              <a:t>30.01.2017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6D865A-B1F9-42F3-80E6-590312B5206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9AAE09-ED97-4EB1-853D-2E121D54B78D}" type="datetimeFigureOut">
              <a:rPr lang="ru-RU"/>
              <a:pPr>
                <a:defRPr/>
              </a:pPr>
              <a:t>30.01.2017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E010BA-F1EA-4463-9241-00048C136C6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71F034-F2F5-4F79-B00B-D6D7B64CAA12}" type="datetimeFigureOut">
              <a:rPr lang="ru-RU"/>
              <a:pPr>
                <a:defRPr/>
              </a:pPr>
              <a:t>30.01.2017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B78351-19F0-4003-B4E5-15B84169699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2B5110-4ED2-4BB1-8821-093CCB330499}" type="datetimeFigureOut">
              <a:rPr lang="ru-RU"/>
              <a:pPr>
                <a:defRPr/>
              </a:pPr>
              <a:t>30.01.2017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45B70F-FEFB-4C17-9747-C608A4961D2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A260F3-FB8A-4773-9380-931D6009BAD3}" type="datetimeFigureOut">
              <a:rPr lang="ru-RU"/>
              <a:pPr>
                <a:defRPr/>
              </a:pPr>
              <a:t>30.01.2017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3C68C1-B2A4-41BE-9A21-70A03730E32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108D14-B0F1-4FE0-A3D2-63A295F98C47}" type="datetimeFigureOut">
              <a:rPr lang="ru-RU"/>
              <a:pPr>
                <a:defRPr/>
              </a:pPr>
              <a:t>30.01.2017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C9BB9E-6C69-4DE5-A870-09BF18D7AA9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ED9580-7816-446B-B2C9-9D8279068750}" type="datetimeFigureOut">
              <a:rPr lang="ru-RU"/>
              <a:pPr>
                <a:defRPr/>
              </a:pPr>
              <a:t>30.01.2017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8CE807-7375-4EA1-9F84-A8BF18242E7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863DBB-E780-4E26-9498-551384CD215C}" type="datetimeFigureOut">
              <a:rPr lang="ru-RU"/>
              <a:pPr>
                <a:defRPr/>
              </a:pPr>
              <a:t>30.01.2017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52D2E7-3D94-4981-B825-DB6FA3ACD20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9DF423-663E-488A-AD2A-CE148A4FE141}" type="datetimeFigureOut">
              <a:rPr lang="ru-RU"/>
              <a:pPr>
                <a:defRPr/>
              </a:pPr>
              <a:t>30.01.2017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1A13B9-4EB2-43E7-8B3E-1CF7B928C00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2037214-66EA-4A0A-BC1A-5B2F0F144EDA}" type="datetimeFigureOut">
              <a:rPr lang="ru-RU"/>
              <a:pPr>
                <a:defRPr/>
              </a:pPr>
              <a:t>30.01.2017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383D1D2-36B6-40E4-8880-E434A1198A0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2" r:id="rId2"/>
    <p:sldLayoutId id="2147483681" r:id="rId3"/>
    <p:sldLayoutId id="2147483680" r:id="rId4"/>
    <p:sldLayoutId id="2147483679" r:id="rId5"/>
    <p:sldLayoutId id="2147483678" r:id="rId6"/>
    <p:sldLayoutId id="2147483677" r:id="rId7"/>
    <p:sldLayoutId id="2147483676" r:id="rId8"/>
    <p:sldLayoutId id="2147483675" r:id="rId9"/>
    <p:sldLayoutId id="2147483674" r:id="rId10"/>
    <p:sldLayoutId id="2147483673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images.yandex.ru/yandsearch?p=1&amp;text=%D0%BA%D0%B0%D1%80%D1%82%D0%B8%D0%BD%D0%BA%D0%B8%20%D0%BF%D1%82%D0%B8%D1%87%D0%B5%D0%BA%20%D0%B4%D0%BB%D1%8F%20%D0%B4%D0%B5%D1%82%D0%B5%D0%B9&amp;img_url=http://www.clker.com/cliparts/7/d/8/4/13189693661780552777Goldfinch%20Side%20View.svg.thumb.png&amp;pos=50&amp;rpt=simage" TargetMode="Externa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kartiny.ucoz.ru/photo/prazdniki/kreshhenie/skachat_besplatno/286-0-9405" TargetMode="External"/><Relationship Id="rId2" Type="http://schemas.openxmlformats.org/officeDocument/2006/relationships/hyperlink" Target="http://roditeli-i-deti.ucoz.ru/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chitalnya.ru/work/429933/" TargetMode="External"/><Relationship Id="rId4" Type="http://schemas.openxmlformats.org/officeDocument/2006/relationships/hyperlink" Target="http://blog.kp.ru/users/algor42/post194752997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images.yandex.ru/yandsearch?text=%D0%BA%D0%B0%D1%80%D1%82%D0%B8%D0%BD%D0%BA%D0%B0%20%D0%B7%D0%B8%D0%BC%D0%BD%D0%B8%D0%B9%20%D0%BB%D0%B5%D1%81&amp;img_url=http://img-fotki.yandex.ru/get/4114/nickita-log.0/0_2575e_c5b8ac8c_S&amp;pos=29&amp;rpt=simage" TargetMode="Externa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Заголовок 1"/>
          <p:cNvSpPr>
            <a:spLocks noGrp="1"/>
          </p:cNvSpPr>
          <p:nvPr>
            <p:ph type="ctrTitle"/>
          </p:nvPr>
        </p:nvSpPr>
        <p:spPr>
          <a:xfrm>
            <a:off x="685800" y="333375"/>
            <a:ext cx="7772400" cy="2159000"/>
          </a:xfrm>
        </p:spPr>
        <p:txBody>
          <a:bodyPr/>
          <a:lstStyle/>
          <a:p>
            <a:r>
              <a:rPr lang="ru-RU" sz="7200" smtClean="0">
                <a:solidFill>
                  <a:schemeClr val="tx2"/>
                </a:solidFill>
              </a:rPr>
              <a:t>Зимующие птицы.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4724400"/>
            <a:ext cx="6400800" cy="1441450"/>
          </a:xfrm>
        </p:spPr>
        <p:txBody>
          <a:bodyPr/>
          <a:lstStyle/>
          <a:p>
            <a:endParaRPr lang="ru-RU" b="1" smtClean="0">
              <a:solidFill>
                <a:srgbClr val="7030A0"/>
              </a:solidFill>
            </a:endParaRPr>
          </a:p>
        </p:txBody>
      </p:sp>
      <p:pic>
        <p:nvPicPr>
          <p:cNvPr id="13315" name="Picture 2" descr="http://im6-tub-ru.yandex.net/i?id=274270259-04-72&amp;n=21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-641035">
            <a:off x="684213" y="2276475"/>
            <a:ext cx="1511300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6" name="Picture 4" descr="http://img01.chitalnya.ru/upload/298/63493784936144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628955">
            <a:off x="7380288" y="2133600"/>
            <a:ext cx="1368425" cy="215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7" name="Picture 6" descr="http://www.stihi.ru/pics/2011/10/08/1368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122613" y="2179638"/>
            <a:ext cx="2808287" cy="181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365625"/>
            <a:ext cx="8229600" cy="2087563"/>
          </a:xfrm>
        </p:spPr>
        <p:txBody>
          <a:bodyPr rtlCol="0">
            <a:normAutofit fontScale="92500" lnSpcReduction="10000"/>
          </a:bodyPr>
          <a:lstStyle/>
          <a:p>
            <a:pPr marL="0" indent="0" algn="r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dirty="0" smtClean="0">
                <a:solidFill>
                  <a:srgbClr val="0070C0"/>
                </a:solidFill>
                <a:latin typeface="Arial"/>
              </a:rPr>
              <a:t>Синяя </a:t>
            </a:r>
            <a:r>
              <a:rPr lang="ru-RU" b="1" dirty="0">
                <a:solidFill>
                  <a:srgbClr val="0070C0"/>
                </a:solidFill>
                <a:latin typeface="Arial"/>
              </a:rPr>
              <a:t>косынка, </a:t>
            </a:r>
            <a:endParaRPr lang="ru-RU" b="1" dirty="0" smtClean="0">
              <a:solidFill>
                <a:srgbClr val="0070C0"/>
              </a:solidFill>
              <a:latin typeface="Arial"/>
            </a:endParaRPr>
          </a:p>
          <a:p>
            <a:pPr marL="0" indent="0" algn="r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dirty="0" smtClean="0">
                <a:solidFill>
                  <a:srgbClr val="0070C0"/>
                </a:solidFill>
                <a:latin typeface="Arial"/>
              </a:rPr>
              <a:t>темненькая спинка. </a:t>
            </a:r>
          </a:p>
          <a:p>
            <a:pPr marL="0" indent="0" algn="r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dirty="0" smtClean="0">
                <a:solidFill>
                  <a:srgbClr val="0070C0"/>
                </a:solidFill>
                <a:latin typeface="Arial"/>
              </a:rPr>
              <a:t>Маленькая </a:t>
            </a:r>
            <a:r>
              <a:rPr lang="ru-RU" b="1" dirty="0">
                <a:solidFill>
                  <a:srgbClr val="0070C0"/>
                </a:solidFill>
                <a:latin typeface="Arial"/>
              </a:rPr>
              <a:t>птичка, </a:t>
            </a:r>
            <a:endParaRPr lang="ru-RU" b="1" dirty="0" smtClean="0">
              <a:solidFill>
                <a:srgbClr val="0070C0"/>
              </a:solidFill>
              <a:latin typeface="Arial"/>
            </a:endParaRPr>
          </a:p>
          <a:p>
            <a:pPr marL="0" indent="0" algn="r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dirty="0">
                <a:solidFill>
                  <a:srgbClr val="0070C0"/>
                </a:solidFill>
                <a:latin typeface="Arial"/>
              </a:rPr>
              <a:t>З</a:t>
            </a:r>
            <a:r>
              <a:rPr lang="ru-RU" b="1" dirty="0" smtClean="0">
                <a:solidFill>
                  <a:srgbClr val="0070C0"/>
                </a:solidFill>
                <a:latin typeface="Arial"/>
              </a:rPr>
              <a:t>вать </a:t>
            </a:r>
            <a:r>
              <a:rPr lang="ru-RU" b="1" dirty="0">
                <a:solidFill>
                  <a:srgbClr val="0070C0"/>
                </a:solidFill>
                <a:latin typeface="Arial"/>
              </a:rPr>
              <a:t>её ...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/>
          </a:p>
        </p:txBody>
      </p:sp>
      <p:pic>
        <p:nvPicPr>
          <p:cNvPr id="22530" name="Picture 2" descr="http://www.oboi.ws/wallpapers/12_8993_oboi_zimnjaja_reka_1024x76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71550" y="333375"/>
            <a:ext cx="6457950" cy="409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Объект 2"/>
          <p:cNvSpPr>
            <a:spLocks noGrp="1"/>
          </p:cNvSpPr>
          <p:nvPr>
            <p:ph idx="1"/>
          </p:nvPr>
        </p:nvSpPr>
        <p:spPr>
          <a:xfrm>
            <a:off x="457200" y="5589588"/>
            <a:ext cx="8229600" cy="719137"/>
          </a:xfrm>
        </p:spPr>
        <p:txBody>
          <a:bodyPr/>
          <a:lstStyle/>
          <a:p>
            <a:pPr marL="0" indent="0" algn="ctr">
              <a:buFont typeface="Arial" charset="0"/>
              <a:buNone/>
            </a:pPr>
            <a:r>
              <a:rPr lang="ru-RU" b="1" smtClean="0"/>
              <a:t>синица</a:t>
            </a:r>
          </a:p>
        </p:txBody>
      </p:sp>
      <p:pic>
        <p:nvPicPr>
          <p:cNvPr id="23554" name="Рисунок 3" descr="http://ooo-vetcentr.ru/wp-content/uploads/2011/11/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87450" y="765175"/>
            <a:ext cx="6769100" cy="4608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Объект 2"/>
          <p:cNvSpPr>
            <a:spLocks noGrp="1"/>
          </p:cNvSpPr>
          <p:nvPr>
            <p:ph idx="1"/>
          </p:nvPr>
        </p:nvSpPr>
        <p:spPr>
          <a:xfrm>
            <a:off x="395288" y="4292600"/>
            <a:ext cx="8229600" cy="1862138"/>
          </a:xfrm>
        </p:spPr>
        <p:txBody>
          <a:bodyPr/>
          <a:lstStyle/>
          <a:p>
            <a:pPr marL="0" indent="0" algn="just">
              <a:spcBef>
                <a:spcPct val="0"/>
              </a:spcBef>
              <a:buFont typeface="Arial" charset="0"/>
              <a:buNone/>
            </a:pPr>
            <a:r>
              <a:rPr lang="ru-RU" b="1" smtClean="0">
                <a:solidFill>
                  <a:schemeClr val="tx2"/>
                </a:solidFill>
                <a:ea typeface="Times New Roman" pitchFamily="18" charset="0"/>
                <a:cs typeface="Arial" charset="0"/>
              </a:rPr>
              <a:t>Окраской–сероватая, </a:t>
            </a:r>
          </a:p>
          <a:p>
            <a:pPr marL="0" indent="0" algn="just">
              <a:spcBef>
                <a:spcPct val="0"/>
              </a:spcBef>
              <a:buFont typeface="Arial" charset="0"/>
              <a:buNone/>
            </a:pPr>
            <a:r>
              <a:rPr lang="ru-RU" b="1" smtClean="0">
                <a:solidFill>
                  <a:schemeClr val="tx2"/>
                </a:solidFill>
                <a:ea typeface="Times New Roman" pitchFamily="18" charset="0"/>
                <a:cs typeface="Arial" charset="0"/>
              </a:rPr>
              <a:t>повадкой – вороватая, </a:t>
            </a:r>
            <a:endParaRPr lang="ru-RU" sz="2400" b="1" smtClean="0">
              <a:solidFill>
                <a:schemeClr val="tx2"/>
              </a:solidFill>
              <a:ea typeface="Calibri" pitchFamily="34" charset="0"/>
              <a:cs typeface="Times New Roman" pitchFamily="18" charset="0"/>
            </a:endParaRPr>
          </a:p>
          <a:p>
            <a:pPr marL="0" indent="0">
              <a:spcBef>
                <a:spcPct val="0"/>
              </a:spcBef>
              <a:buFont typeface="Arial" charset="0"/>
              <a:buNone/>
            </a:pPr>
            <a:r>
              <a:rPr lang="ru-RU" b="1" smtClean="0">
                <a:solidFill>
                  <a:schemeClr val="tx2"/>
                </a:solidFill>
                <a:ea typeface="Times New Roman" pitchFamily="18" charset="0"/>
                <a:cs typeface="Arial" charset="0"/>
              </a:rPr>
              <a:t>Каркунья хрипловатая. </a:t>
            </a:r>
            <a:endParaRPr lang="ru-RU" b="1" smtClean="0">
              <a:solidFill>
                <a:schemeClr val="tx2"/>
              </a:solidFill>
            </a:endParaRPr>
          </a:p>
        </p:txBody>
      </p:sp>
      <p:pic>
        <p:nvPicPr>
          <p:cNvPr id="24578" name="Picture 4" descr="http://img.videla.ru/les_zimoj/2/1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43438" y="549275"/>
            <a:ext cx="4249737" cy="5832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79" name="Picture 6" descr="http://img-fotki.yandex.ru/get/5801/vaka212.5/0_3ff7a_f79aac9_XL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-418283">
            <a:off x="522288" y="569913"/>
            <a:ext cx="4130675" cy="3524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25602" name="Объект 2"/>
          <p:cNvSpPr>
            <a:spLocks noGrp="1"/>
          </p:cNvSpPr>
          <p:nvPr>
            <p:ph idx="1"/>
          </p:nvPr>
        </p:nvSpPr>
        <p:spPr>
          <a:xfrm>
            <a:off x="395288" y="5732463"/>
            <a:ext cx="8229600" cy="649287"/>
          </a:xfrm>
        </p:spPr>
        <p:txBody>
          <a:bodyPr/>
          <a:lstStyle/>
          <a:p>
            <a:pPr marL="0" indent="0" algn="ctr">
              <a:buFont typeface="Arial" charset="0"/>
              <a:buNone/>
            </a:pPr>
            <a:r>
              <a:rPr lang="ru-RU" b="1" smtClean="0"/>
              <a:t>ворона</a:t>
            </a:r>
          </a:p>
        </p:txBody>
      </p:sp>
      <p:pic>
        <p:nvPicPr>
          <p:cNvPr id="25603" name="Рисунок 3" descr="http://www.ljplus.ru/img4/v/i/vinos777/crow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58888" y="620713"/>
            <a:ext cx="6985000" cy="489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076700"/>
            <a:ext cx="8229600" cy="2305050"/>
          </a:xfrm>
        </p:spPr>
        <p:txBody>
          <a:bodyPr rtlCol="0">
            <a:normAutofit fontScale="92500" lnSpcReduction="10000"/>
          </a:bodyPr>
          <a:lstStyle/>
          <a:p>
            <a:pPr marL="0" indent="0" algn="r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dirty="0">
                <a:solidFill>
                  <a:schemeClr val="accent2">
                    <a:lumMod val="75000"/>
                  </a:schemeClr>
                </a:solidFill>
                <a:ea typeface="Times New Roman"/>
                <a:cs typeface="Arial"/>
              </a:rPr>
              <a:t>Я –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ea typeface="Times New Roman"/>
                <a:cs typeface="Arial"/>
              </a:rPr>
              <a:t>толстый, серый</a:t>
            </a:r>
            <a:r>
              <a:rPr lang="ru-RU" b="1" dirty="0">
                <a:solidFill>
                  <a:schemeClr val="accent2">
                    <a:lumMod val="75000"/>
                  </a:schemeClr>
                </a:solidFill>
                <a:ea typeface="Times New Roman"/>
                <a:cs typeface="Arial"/>
              </a:rPr>
              <a:t>, </a:t>
            </a:r>
            <a:endParaRPr lang="ru-RU" b="1" dirty="0" smtClean="0">
              <a:solidFill>
                <a:schemeClr val="accent2">
                  <a:lumMod val="75000"/>
                </a:schemeClr>
              </a:solidFill>
              <a:ea typeface="Times New Roman"/>
              <a:cs typeface="Arial"/>
            </a:endParaRPr>
          </a:p>
          <a:p>
            <a:pPr marL="0" indent="0" algn="r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dirty="0">
                <a:solidFill>
                  <a:schemeClr val="accent2">
                    <a:lumMod val="75000"/>
                  </a:schemeClr>
                </a:solidFill>
                <a:ea typeface="Times New Roman"/>
                <a:cs typeface="Arial"/>
              </a:rPr>
              <a:t>П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ea typeface="Times New Roman"/>
                <a:cs typeface="Arial"/>
              </a:rPr>
              <a:t>од </a:t>
            </a:r>
            <a:r>
              <a:rPr lang="ru-RU" b="1" dirty="0">
                <a:solidFill>
                  <a:schemeClr val="accent2">
                    <a:lumMod val="75000"/>
                  </a:schemeClr>
                </a:solidFill>
                <a:ea typeface="Times New Roman"/>
                <a:cs typeface="Arial"/>
              </a:rPr>
              <a:t>ногами</a:t>
            </a:r>
            <a:endParaRPr lang="ru-RU" sz="2400" b="1" dirty="0">
              <a:solidFill>
                <a:schemeClr val="accent2">
                  <a:lumMod val="75000"/>
                </a:schemeClr>
              </a:solidFill>
              <a:ea typeface="Calibri"/>
              <a:cs typeface="Times New Roman"/>
            </a:endParaRPr>
          </a:p>
          <a:p>
            <a:pPr marL="0" indent="0" algn="r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dirty="0">
                <a:solidFill>
                  <a:schemeClr val="accent2">
                    <a:lumMod val="75000"/>
                  </a:schemeClr>
                </a:solidFill>
                <a:ea typeface="Times New Roman"/>
                <a:cs typeface="Arial"/>
              </a:rPr>
              <a:t>Хожу по городу кругами</a:t>
            </a:r>
            <a:endParaRPr lang="ru-RU" sz="2400" b="1" dirty="0">
              <a:solidFill>
                <a:schemeClr val="accent2">
                  <a:lumMod val="75000"/>
                </a:schemeClr>
              </a:solidFill>
              <a:ea typeface="Calibri"/>
              <a:cs typeface="Times New Roman"/>
            </a:endParaRPr>
          </a:p>
          <a:p>
            <a:pPr marL="0" indent="0" algn="r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dirty="0">
                <a:solidFill>
                  <a:schemeClr val="accent2">
                    <a:lumMod val="75000"/>
                  </a:schemeClr>
                </a:solidFill>
                <a:ea typeface="Times New Roman"/>
                <a:cs typeface="Arial"/>
              </a:rPr>
              <a:t>И напрягаю толстый зоб, </a:t>
            </a:r>
            <a:endParaRPr lang="ru-RU" sz="2400" b="1" dirty="0">
              <a:solidFill>
                <a:schemeClr val="accent2">
                  <a:lumMod val="75000"/>
                </a:schemeClr>
              </a:solidFill>
              <a:ea typeface="Calibri"/>
              <a:cs typeface="Times New Roman"/>
            </a:endParaRPr>
          </a:p>
          <a:p>
            <a:pPr marL="0" indent="0" algn="r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dirty="0">
                <a:solidFill>
                  <a:schemeClr val="accent2">
                    <a:lumMod val="75000"/>
                  </a:schemeClr>
                </a:solidFill>
                <a:ea typeface="Times New Roman"/>
                <a:cs typeface="Arial"/>
              </a:rPr>
              <a:t>Очаровать подругу чтоб. 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26626" name="Picture 2" descr="http://img0.liveinternet.ru/images/attach/c/0/44/969/44969317_satarov_8_159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00563" y="323850"/>
            <a:ext cx="4464050" cy="3786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7" name="Picture 4" descr="http://i.piccy.info/i2/23/39/4d085a97b87ae55d744f3186edb7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0825" y="323850"/>
            <a:ext cx="4033838" cy="598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Объект 2"/>
          <p:cNvSpPr>
            <a:spLocks noGrp="1"/>
          </p:cNvSpPr>
          <p:nvPr>
            <p:ph idx="1"/>
          </p:nvPr>
        </p:nvSpPr>
        <p:spPr>
          <a:xfrm>
            <a:off x="323850" y="5589588"/>
            <a:ext cx="8229600" cy="719137"/>
          </a:xfrm>
        </p:spPr>
        <p:txBody>
          <a:bodyPr/>
          <a:lstStyle/>
          <a:p>
            <a:pPr marL="0" indent="0" algn="ctr">
              <a:buFont typeface="Arial" charset="0"/>
              <a:buNone/>
            </a:pPr>
            <a:r>
              <a:rPr lang="ru-RU" b="1" smtClean="0"/>
              <a:t>голубь</a:t>
            </a:r>
          </a:p>
        </p:txBody>
      </p:sp>
      <p:pic>
        <p:nvPicPr>
          <p:cNvPr id="27650" name="Рисунок 3" descr="http://img1.liveinternet.ru/images/attach/b/3/26/468/26468114_golub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16013" y="638175"/>
            <a:ext cx="6911975" cy="4878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Объект 2"/>
          <p:cNvSpPr>
            <a:spLocks noGrp="1"/>
          </p:cNvSpPr>
          <p:nvPr>
            <p:ph idx="1"/>
          </p:nvPr>
        </p:nvSpPr>
        <p:spPr>
          <a:xfrm>
            <a:off x="1187450" y="1557338"/>
            <a:ext cx="6840538" cy="3959225"/>
          </a:xfrm>
        </p:spPr>
        <p:txBody>
          <a:bodyPr/>
          <a:lstStyle/>
          <a:p>
            <a:pPr marL="0" indent="0" algn="ctr">
              <a:buFont typeface="Arial" charset="0"/>
              <a:buNone/>
            </a:pPr>
            <a:r>
              <a:rPr lang="ru-RU" smtClean="0"/>
              <a:t>Использованные интернетресурсы:</a:t>
            </a:r>
          </a:p>
          <a:p>
            <a:pPr marL="0" indent="0" algn="ctr">
              <a:buFont typeface="Arial" charset="0"/>
              <a:buNone/>
            </a:pPr>
            <a:endParaRPr lang="ru-RU" smtClean="0"/>
          </a:p>
          <a:p>
            <a:pPr marL="0" indent="0" algn="ctr">
              <a:buFont typeface="Arial" charset="0"/>
              <a:buNone/>
            </a:pPr>
            <a:r>
              <a:rPr lang="en-US" smtClean="0">
                <a:latin typeface="Arial" charset="0"/>
                <a:hlinkClick r:id="rId2"/>
              </a:rPr>
              <a:t>roditeli-i-deti.ucoz.ru</a:t>
            </a:r>
            <a:endParaRPr lang="ru-RU" smtClean="0">
              <a:latin typeface="Arial" charset="0"/>
            </a:endParaRPr>
          </a:p>
          <a:p>
            <a:pPr marL="0" indent="0" algn="ctr">
              <a:buFont typeface="Arial" charset="0"/>
              <a:buNone/>
            </a:pPr>
            <a:r>
              <a:rPr lang="en-US" smtClean="0">
                <a:hlinkClick r:id="rId3"/>
              </a:rPr>
              <a:t>kartiny.ucoz.ru</a:t>
            </a:r>
            <a:endParaRPr lang="ru-RU" smtClean="0"/>
          </a:p>
          <a:p>
            <a:pPr marL="0" indent="0" algn="ctr">
              <a:buFont typeface="Arial" charset="0"/>
              <a:buNone/>
            </a:pPr>
            <a:r>
              <a:rPr lang="en-US" smtClean="0">
                <a:hlinkClick r:id="rId4"/>
              </a:rPr>
              <a:t>blog.kp.ru</a:t>
            </a:r>
            <a:endParaRPr lang="ru-RU" smtClean="0"/>
          </a:p>
          <a:p>
            <a:pPr marL="0" indent="0" algn="ctr">
              <a:buFont typeface="Arial" charset="0"/>
              <a:buNone/>
            </a:pPr>
            <a:r>
              <a:rPr lang="en-US" smtClean="0">
                <a:hlinkClick r:id="rId5"/>
              </a:rPr>
              <a:t>chitalnya.ru</a:t>
            </a:r>
            <a:endParaRPr lang="ru-RU" smtClean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Объект 1"/>
          <p:cNvSpPr>
            <a:spLocks noGrp="1"/>
          </p:cNvSpPr>
          <p:nvPr>
            <p:ph idx="1"/>
          </p:nvPr>
        </p:nvSpPr>
        <p:spPr>
          <a:xfrm>
            <a:off x="4140200" y="3141663"/>
            <a:ext cx="5256213" cy="2663825"/>
          </a:xfrm>
        </p:spPr>
        <p:txBody>
          <a:bodyPr/>
          <a:lstStyle/>
          <a:p>
            <a:pPr marL="0" indent="0" algn="ctr">
              <a:spcBef>
                <a:spcPct val="0"/>
              </a:spcBef>
              <a:buFont typeface="Arial" charset="0"/>
              <a:buNone/>
            </a:pPr>
            <a:r>
              <a:rPr lang="ru-RU" sz="4000" b="1" smtClean="0">
                <a:solidFill>
                  <a:srgbClr val="7030A0"/>
                </a:solidFill>
                <a:ea typeface="Times New Roman" pitchFamily="18" charset="0"/>
                <a:cs typeface="Arial" charset="0"/>
              </a:rPr>
              <a:t>Чик-чирик! </a:t>
            </a:r>
            <a:endParaRPr lang="ru-RU" sz="4000" b="1" smtClean="0">
              <a:solidFill>
                <a:srgbClr val="7030A0"/>
              </a:solidFill>
              <a:ea typeface="Calibri" pitchFamily="34" charset="0"/>
              <a:cs typeface="Times New Roman" pitchFamily="18" charset="0"/>
            </a:endParaRPr>
          </a:p>
          <a:p>
            <a:pPr marL="0" indent="0" algn="ctr">
              <a:spcBef>
                <a:spcPct val="0"/>
              </a:spcBef>
              <a:buFont typeface="Arial" charset="0"/>
              <a:buNone/>
            </a:pPr>
            <a:r>
              <a:rPr lang="ru-RU" sz="4000" b="1" smtClean="0">
                <a:solidFill>
                  <a:srgbClr val="7030A0"/>
                </a:solidFill>
                <a:ea typeface="Times New Roman" pitchFamily="18" charset="0"/>
                <a:cs typeface="Arial" charset="0"/>
              </a:rPr>
              <a:t>К зернышкам прыг! </a:t>
            </a:r>
            <a:endParaRPr lang="ru-RU" sz="4000" b="1" smtClean="0">
              <a:solidFill>
                <a:srgbClr val="7030A0"/>
              </a:solidFill>
              <a:ea typeface="Calibri" pitchFamily="34" charset="0"/>
              <a:cs typeface="Times New Roman" pitchFamily="18" charset="0"/>
            </a:endParaRPr>
          </a:p>
          <a:p>
            <a:pPr marL="0" indent="0" algn="ctr">
              <a:spcBef>
                <a:spcPct val="0"/>
              </a:spcBef>
              <a:buFont typeface="Arial" charset="0"/>
              <a:buNone/>
            </a:pPr>
            <a:r>
              <a:rPr lang="ru-RU" sz="4000" b="1" smtClean="0">
                <a:solidFill>
                  <a:srgbClr val="7030A0"/>
                </a:solidFill>
                <a:ea typeface="Times New Roman" pitchFamily="18" charset="0"/>
                <a:cs typeface="Arial" charset="0"/>
              </a:rPr>
              <a:t>Клюй, не робей! </a:t>
            </a:r>
            <a:endParaRPr lang="ru-RU" sz="4000" b="1" smtClean="0">
              <a:solidFill>
                <a:srgbClr val="7030A0"/>
              </a:solidFill>
              <a:ea typeface="Calibri" pitchFamily="34" charset="0"/>
              <a:cs typeface="Times New Roman" pitchFamily="18" charset="0"/>
            </a:endParaRPr>
          </a:p>
          <a:p>
            <a:pPr marL="0" indent="0" algn="ctr">
              <a:spcBef>
                <a:spcPct val="0"/>
              </a:spcBef>
              <a:buFont typeface="Arial" charset="0"/>
              <a:buNone/>
            </a:pPr>
            <a:r>
              <a:rPr lang="ru-RU" sz="4000" b="1" smtClean="0">
                <a:solidFill>
                  <a:srgbClr val="7030A0"/>
                </a:solidFill>
                <a:ea typeface="Times New Roman" pitchFamily="18" charset="0"/>
                <a:cs typeface="Arial" charset="0"/>
              </a:rPr>
              <a:t>Кто это?. </a:t>
            </a:r>
            <a:endParaRPr lang="ru-RU" sz="4000" b="1" smtClean="0">
              <a:solidFill>
                <a:srgbClr val="7030A0"/>
              </a:solidFill>
            </a:endParaRPr>
          </a:p>
        </p:txBody>
      </p:sp>
      <p:pic>
        <p:nvPicPr>
          <p:cNvPr id="14338" name="Picture 2" descr="http://club.foto.ru/gallery/images/photo/2006/01/23/55718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361972">
            <a:off x="5067300" y="417513"/>
            <a:ext cx="3694113" cy="2693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39" name="Picture 4" descr="http://img-fotki.yandex.ru/get/18/stich0323.18/0_d130_99ea0827_XL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0825" y="260350"/>
            <a:ext cx="4321175" cy="5976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5734050"/>
            <a:ext cx="8229600" cy="574675"/>
          </a:xfrm>
        </p:spPr>
        <p:txBody>
          <a:bodyPr rtlCol="0">
            <a:normAutofit lnSpcReduction="10000"/>
          </a:bodyPr>
          <a:lstStyle/>
          <a:p>
            <a:pPr marL="0" indent="0" algn="ctr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dirty="0" smtClean="0"/>
              <a:t>воробей</a:t>
            </a:r>
            <a:endParaRPr lang="ru-RU" b="1" dirty="0"/>
          </a:p>
        </p:txBody>
      </p:sp>
      <p:pic>
        <p:nvPicPr>
          <p:cNvPr id="15362" name="Picture 2" descr="http://img-fotki.yandex.ru/get/2709/batjanja69.c/0_6b95_88a762fc_XL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31913" y="344488"/>
            <a:ext cx="6457950" cy="517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marL="0" indent="0" algn="just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ru-RU" b="1" dirty="0" smtClean="0">
              <a:solidFill>
                <a:srgbClr val="555555"/>
              </a:solidFill>
              <a:ea typeface="Times New Roman"/>
              <a:cs typeface="Arial"/>
            </a:endParaRPr>
          </a:p>
          <a:p>
            <a:pPr marL="0" indent="0" algn="just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ru-RU" b="1" dirty="0">
              <a:solidFill>
                <a:srgbClr val="555555"/>
              </a:solidFill>
              <a:ea typeface="Times New Roman"/>
              <a:cs typeface="Arial"/>
            </a:endParaRPr>
          </a:p>
          <a:p>
            <a:pPr marL="0" indent="0" algn="just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ru-RU" b="1" dirty="0" smtClean="0">
              <a:solidFill>
                <a:srgbClr val="555555"/>
              </a:solidFill>
              <a:ea typeface="Times New Roman"/>
              <a:cs typeface="Arial"/>
            </a:endParaRPr>
          </a:p>
          <a:p>
            <a:pPr marL="0" indent="0" algn="just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ru-RU" b="1" dirty="0">
              <a:solidFill>
                <a:srgbClr val="555555"/>
              </a:solidFill>
              <a:ea typeface="Times New Roman"/>
              <a:cs typeface="Arial"/>
            </a:endParaRPr>
          </a:p>
          <a:p>
            <a:pPr marL="0" indent="0" algn="just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ru-RU" b="1" dirty="0" smtClean="0">
              <a:solidFill>
                <a:srgbClr val="555555"/>
              </a:solidFill>
              <a:ea typeface="Times New Roman"/>
              <a:cs typeface="Arial"/>
            </a:endParaRPr>
          </a:p>
          <a:p>
            <a:pPr marL="0" indent="0" algn="just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  <a:ea typeface="Times New Roman"/>
                <a:cs typeface="Arial"/>
              </a:rPr>
              <a:t>Все </a:t>
            </a:r>
            <a:r>
              <a:rPr lang="ru-RU" b="1" dirty="0">
                <a:solidFill>
                  <a:schemeClr val="accent3">
                    <a:lumMod val="50000"/>
                  </a:schemeClr>
                </a:solidFill>
                <a:ea typeface="Times New Roman"/>
                <a:cs typeface="Arial"/>
              </a:rPr>
              <a:t>время стучит, </a:t>
            </a:r>
            <a:endParaRPr lang="ru-RU" sz="2400" b="1" dirty="0">
              <a:solidFill>
                <a:schemeClr val="accent3">
                  <a:lumMod val="50000"/>
                </a:schemeClr>
              </a:solidFill>
              <a:ea typeface="Calibri"/>
              <a:cs typeface="Times New Roman"/>
            </a:endParaRPr>
          </a:p>
          <a:p>
            <a:pPr marL="0" indent="0" algn="just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dirty="0">
                <a:solidFill>
                  <a:schemeClr val="accent3">
                    <a:lumMod val="50000"/>
                  </a:schemeClr>
                </a:solidFill>
                <a:ea typeface="Times New Roman"/>
                <a:cs typeface="Arial"/>
              </a:rPr>
              <a:t>Деревья долбит. </a:t>
            </a:r>
            <a:endParaRPr lang="ru-RU" sz="2400" b="1" dirty="0">
              <a:solidFill>
                <a:schemeClr val="accent3">
                  <a:lumMod val="50000"/>
                </a:schemeClr>
              </a:solidFill>
              <a:ea typeface="Calibri"/>
              <a:cs typeface="Times New Roman"/>
            </a:endParaRPr>
          </a:p>
          <a:p>
            <a:pPr marL="0" indent="0" algn="just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  <a:ea typeface="Times New Roman"/>
                <a:cs typeface="Arial"/>
              </a:rPr>
              <a:t>Но их не калечит</a:t>
            </a:r>
            <a:endParaRPr lang="ru-RU" sz="2400" b="1" dirty="0" smtClean="0">
              <a:solidFill>
                <a:schemeClr val="accent3">
                  <a:lumMod val="50000"/>
                </a:schemeClr>
              </a:solidFill>
              <a:ea typeface="Calibri"/>
              <a:cs typeface="Times New Roman"/>
            </a:endParaRP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  <a:ea typeface="Times New Roman"/>
                <a:cs typeface="Arial"/>
              </a:rPr>
              <a:t>А </a:t>
            </a:r>
            <a:r>
              <a:rPr lang="ru-RU" b="1" dirty="0">
                <a:solidFill>
                  <a:schemeClr val="accent3">
                    <a:lumMod val="50000"/>
                  </a:schemeClr>
                </a:solidFill>
                <a:ea typeface="Times New Roman"/>
                <a:cs typeface="Arial"/>
              </a:rPr>
              <a:t>только лечит </a:t>
            </a:r>
            <a:endParaRPr lang="ru-RU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16386" name="Picture 2" descr="http://wallpaper.goodfon.ru/image/20685-800x60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5650" y="188913"/>
            <a:ext cx="6324600" cy="3887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7" name="Picture 4" descr="http://im5-tub-ru.yandex.net/i?id=283909873-39-72&amp;n=21">
            <a:hlinkClick r:id="rId3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558639">
            <a:off x="4408488" y="3540125"/>
            <a:ext cx="4019550" cy="2751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Объект 2"/>
          <p:cNvSpPr>
            <a:spLocks noGrp="1"/>
          </p:cNvSpPr>
          <p:nvPr>
            <p:ph idx="1"/>
          </p:nvPr>
        </p:nvSpPr>
        <p:spPr>
          <a:xfrm>
            <a:off x="457200" y="5445125"/>
            <a:ext cx="8229600" cy="681038"/>
          </a:xfrm>
        </p:spPr>
        <p:txBody>
          <a:bodyPr/>
          <a:lstStyle/>
          <a:p>
            <a:pPr marL="0" indent="0" algn="ctr">
              <a:buFont typeface="Arial" charset="0"/>
              <a:buNone/>
            </a:pPr>
            <a:r>
              <a:rPr lang="ru-RU" b="1" smtClean="0"/>
              <a:t>дятел</a:t>
            </a:r>
          </a:p>
        </p:txBody>
      </p:sp>
      <p:pic>
        <p:nvPicPr>
          <p:cNvPr id="17410" name="Рисунок 3" descr="http://www.tverlife.ru/img/news/39238/1691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42988" y="692150"/>
            <a:ext cx="6769100" cy="4681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076700"/>
            <a:ext cx="8229600" cy="2447925"/>
          </a:xfrm>
        </p:spPr>
        <p:txBody>
          <a:bodyPr rtlCol="0">
            <a:normAutofit fontScale="92500" lnSpcReduction="20000"/>
          </a:bodyPr>
          <a:lstStyle/>
          <a:p>
            <a:pPr marL="0" indent="0" algn="ctr" fontAlgn="auto">
              <a:lnSpc>
                <a:spcPct val="115000"/>
              </a:lnSpc>
              <a:spcBef>
                <a:spcPts val="1125"/>
              </a:spcBef>
              <a:spcAft>
                <a:spcPts val="1125"/>
              </a:spcAft>
              <a:buFont typeface="Arial" pitchFamily="34" charset="0"/>
              <a:buNone/>
              <a:defRPr/>
            </a:pPr>
            <a:r>
              <a:rPr lang="ru-RU" sz="3500" b="1" dirty="0" smtClean="0">
                <a:solidFill>
                  <a:schemeClr val="accent6">
                    <a:lumMod val="50000"/>
                  </a:schemeClr>
                </a:solidFill>
                <a:ea typeface="Calibri"/>
                <a:cs typeface="Times New Roman"/>
              </a:rPr>
              <a:t>Эта </a:t>
            </a:r>
            <a:r>
              <a:rPr lang="ru-RU" sz="3500" b="1" dirty="0">
                <a:solidFill>
                  <a:schemeClr val="accent6">
                    <a:lumMod val="50000"/>
                  </a:schemeClr>
                </a:solidFill>
                <a:ea typeface="Calibri"/>
                <a:cs typeface="Times New Roman"/>
              </a:rPr>
              <a:t>хищница болтлива,</a:t>
            </a:r>
            <a:br>
              <a:rPr lang="ru-RU" sz="3500" b="1" dirty="0">
                <a:solidFill>
                  <a:schemeClr val="accent6">
                    <a:lumMod val="50000"/>
                  </a:schemeClr>
                </a:solidFill>
                <a:ea typeface="Calibri"/>
                <a:cs typeface="Times New Roman"/>
              </a:rPr>
            </a:br>
            <a:r>
              <a:rPr lang="ru-RU" sz="3500" b="1" dirty="0">
                <a:solidFill>
                  <a:schemeClr val="accent6">
                    <a:lumMod val="50000"/>
                  </a:schemeClr>
                </a:solidFill>
                <a:ea typeface="Calibri"/>
                <a:cs typeface="Times New Roman"/>
              </a:rPr>
              <a:t>Воровата, суетлива,</a:t>
            </a:r>
            <a:br>
              <a:rPr lang="ru-RU" sz="3500" b="1" dirty="0">
                <a:solidFill>
                  <a:schemeClr val="accent6">
                    <a:lumMod val="50000"/>
                  </a:schemeClr>
                </a:solidFill>
                <a:ea typeface="Calibri"/>
                <a:cs typeface="Times New Roman"/>
              </a:rPr>
            </a:br>
            <a:r>
              <a:rPr lang="ru-RU" sz="3500" b="1" dirty="0">
                <a:solidFill>
                  <a:schemeClr val="accent6">
                    <a:lumMod val="50000"/>
                  </a:schemeClr>
                </a:solidFill>
                <a:ea typeface="Calibri"/>
                <a:cs typeface="Times New Roman"/>
              </a:rPr>
              <a:t>Стрекотунья белобока,</a:t>
            </a:r>
            <a:br>
              <a:rPr lang="ru-RU" sz="3500" b="1" dirty="0">
                <a:solidFill>
                  <a:schemeClr val="accent6">
                    <a:lumMod val="50000"/>
                  </a:schemeClr>
                </a:solidFill>
                <a:ea typeface="Calibri"/>
                <a:cs typeface="Times New Roman"/>
              </a:rPr>
            </a:br>
            <a:r>
              <a:rPr lang="ru-RU" sz="3500" b="1" dirty="0">
                <a:solidFill>
                  <a:schemeClr val="accent6">
                    <a:lumMod val="50000"/>
                  </a:schemeClr>
                </a:solidFill>
                <a:ea typeface="Calibri"/>
                <a:cs typeface="Times New Roman"/>
              </a:rPr>
              <a:t>А зовут ее ... 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  <a:ea typeface="Calibri"/>
                <a:cs typeface="Times New Roman"/>
              </a:rPr>
              <a:t/>
            </a:r>
            <a:br>
              <a:rPr lang="ru-RU" dirty="0">
                <a:solidFill>
                  <a:schemeClr val="accent6">
                    <a:lumMod val="50000"/>
                  </a:schemeClr>
                </a:solidFill>
                <a:ea typeface="Calibri"/>
                <a:cs typeface="Times New Roman"/>
              </a:rPr>
            </a:br>
            <a:endParaRPr lang="ru-RU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18434" name="Picture 2" descr="http://napoleondog.narod.ru/zima_les_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850" y="549275"/>
            <a:ext cx="4032250" cy="345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5" name="Picture 4" descr="http://1280x720.photodesktop.ru/_ph/50/72444543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611836">
            <a:off x="4233863" y="760413"/>
            <a:ext cx="4427537" cy="3078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Объект 2"/>
          <p:cNvSpPr>
            <a:spLocks noGrp="1"/>
          </p:cNvSpPr>
          <p:nvPr>
            <p:ph idx="1"/>
          </p:nvPr>
        </p:nvSpPr>
        <p:spPr>
          <a:xfrm>
            <a:off x="457200" y="5445125"/>
            <a:ext cx="8229600" cy="681038"/>
          </a:xfrm>
        </p:spPr>
        <p:txBody>
          <a:bodyPr/>
          <a:lstStyle/>
          <a:p>
            <a:pPr marL="0" indent="0" algn="ctr">
              <a:buFont typeface="Arial" charset="0"/>
              <a:buNone/>
            </a:pPr>
            <a:r>
              <a:rPr lang="ru-RU" b="1" smtClean="0"/>
              <a:t>сорока</a:t>
            </a:r>
          </a:p>
        </p:txBody>
      </p:sp>
      <p:pic>
        <p:nvPicPr>
          <p:cNvPr id="19458" name="Picture 4" descr="http://img-fotki.yandex.ru/get/4612/34125599.58/0_57693_abd5ce55_XL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76375" y="476250"/>
            <a:ext cx="6457950" cy="4875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Объект 2"/>
          <p:cNvSpPr>
            <a:spLocks noGrp="1"/>
          </p:cNvSpPr>
          <p:nvPr>
            <p:ph idx="1"/>
          </p:nvPr>
        </p:nvSpPr>
        <p:spPr>
          <a:xfrm>
            <a:off x="250825" y="4149725"/>
            <a:ext cx="8785225" cy="2374900"/>
          </a:xfrm>
        </p:spPr>
        <p:txBody>
          <a:bodyPr/>
          <a:lstStyle/>
          <a:p>
            <a:pPr marL="0" indent="0" algn="just">
              <a:spcBef>
                <a:spcPct val="0"/>
              </a:spcBef>
              <a:buFont typeface="Arial" charset="0"/>
              <a:buNone/>
            </a:pPr>
            <a:r>
              <a:rPr lang="ru-RU" b="1" smtClean="0">
                <a:solidFill>
                  <a:srgbClr val="C00000"/>
                </a:solidFill>
                <a:ea typeface="Times New Roman" pitchFamily="18" charset="0"/>
                <a:cs typeface="Arial" charset="0"/>
              </a:rPr>
              <a:t>Красногрудый, чернокрылый, </a:t>
            </a:r>
            <a:endParaRPr lang="ru-RU" sz="2400" b="1" smtClean="0">
              <a:solidFill>
                <a:srgbClr val="C00000"/>
              </a:solidFill>
              <a:ea typeface="Calibri" pitchFamily="34" charset="0"/>
              <a:cs typeface="Times New Roman" pitchFamily="18" charset="0"/>
            </a:endParaRPr>
          </a:p>
          <a:p>
            <a:pPr marL="0" indent="0" algn="just">
              <a:spcBef>
                <a:spcPct val="0"/>
              </a:spcBef>
              <a:buFont typeface="Arial" charset="0"/>
              <a:buNone/>
            </a:pPr>
            <a:r>
              <a:rPr lang="ru-RU" b="1" smtClean="0">
                <a:solidFill>
                  <a:srgbClr val="C00000"/>
                </a:solidFill>
                <a:ea typeface="Times New Roman" pitchFamily="18" charset="0"/>
                <a:cs typeface="Arial" charset="0"/>
              </a:rPr>
              <a:t>Любит зёрнышки клевать, </a:t>
            </a:r>
            <a:endParaRPr lang="ru-RU" sz="2400" b="1" smtClean="0">
              <a:solidFill>
                <a:srgbClr val="C00000"/>
              </a:solidFill>
              <a:ea typeface="Calibri" pitchFamily="34" charset="0"/>
              <a:cs typeface="Times New Roman" pitchFamily="18" charset="0"/>
            </a:endParaRPr>
          </a:p>
          <a:p>
            <a:pPr marL="0" indent="0">
              <a:spcBef>
                <a:spcPct val="0"/>
              </a:spcBef>
              <a:buFont typeface="Arial" charset="0"/>
              <a:buNone/>
            </a:pPr>
            <a:r>
              <a:rPr lang="ru-RU" b="1" smtClean="0">
                <a:solidFill>
                  <a:srgbClr val="C00000"/>
                </a:solidFill>
                <a:ea typeface="Times New Roman" pitchFamily="18" charset="0"/>
                <a:cs typeface="Arial" charset="0"/>
              </a:rPr>
              <a:t>С первым снегом на рябине </a:t>
            </a:r>
            <a:endParaRPr lang="en-US" b="1" smtClean="0">
              <a:solidFill>
                <a:srgbClr val="C00000"/>
              </a:solidFill>
              <a:ea typeface="Times New Roman" pitchFamily="18" charset="0"/>
              <a:cs typeface="Arial" charset="0"/>
            </a:endParaRPr>
          </a:p>
          <a:p>
            <a:pPr marL="0" indent="0">
              <a:spcBef>
                <a:spcPct val="0"/>
              </a:spcBef>
              <a:buFont typeface="Arial" charset="0"/>
              <a:buNone/>
            </a:pPr>
            <a:r>
              <a:rPr lang="ru-RU" b="1" smtClean="0">
                <a:solidFill>
                  <a:srgbClr val="C00000"/>
                </a:solidFill>
                <a:ea typeface="Times New Roman" pitchFamily="18" charset="0"/>
                <a:cs typeface="Arial" charset="0"/>
              </a:rPr>
              <a:t>Он появится</a:t>
            </a:r>
            <a:r>
              <a:rPr lang="en-US" b="1" smtClean="0">
                <a:solidFill>
                  <a:srgbClr val="C00000"/>
                </a:solidFill>
                <a:ea typeface="Times New Roman" pitchFamily="18" charset="0"/>
                <a:cs typeface="Arial" charset="0"/>
              </a:rPr>
              <a:t> </a:t>
            </a:r>
            <a:r>
              <a:rPr lang="ru-RU" b="1" smtClean="0">
                <a:solidFill>
                  <a:srgbClr val="C00000"/>
                </a:solidFill>
                <a:ea typeface="Times New Roman" pitchFamily="18" charset="0"/>
                <a:cs typeface="Arial" charset="0"/>
              </a:rPr>
              <a:t>опять. </a:t>
            </a:r>
            <a:endParaRPr lang="ru-RU" b="1" smtClean="0">
              <a:solidFill>
                <a:srgbClr val="C00000"/>
              </a:solidFill>
            </a:endParaRPr>
          </a:p>
        </p:txBody>
      </p:sp>
      <p:pic>
        <p:nvPicPr>
          <p:cNvPr id="20482" name="Picture 2" descr="http://img-fotki.yandex.ru/get/5413/124075818.42/0_71348_dae0876d_XL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-221827">
            <a:off x="295275" y="306388"/>
            <a:ext cx="6026150" cy="3773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3" name="Picture 4" descr="http://s47.radikal.ru/i116/1112/d7/10d7068333c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24525" y="1268413"/>
            <a:ext cx="3248025" cy="5084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Объект 2"/>
          <p:cNvSpPr>
            <a:spLocks noGrp="1"/>
          </p:cNvSpPr>
          <p:nvPr>
            <p:ph idx="1"/>
          </p:nvPr>
        </p:nvSpPr>
        <p:spPr>
          <a:xfrm>
            <a:off x="457200" y="5589588"/>
            <a:ext cx="8229600" cy="719137"/>
          </a:xfrm>
        </p:spPr>
        <p:txBody>
          <a:bodyPr/>
          <a:lstStyle/>
          <a:p>
            <a:pPr marL="0" indent="0" algn="ctr">
              <a:buFont typeface="Arial" charset="0"/>
              <a:buNone/>
            </a:pPr>
            <a:r>
              <a:rPr lang="ru-RU" b="1" smtClean="0"/>
              <a:t>снегирь</a:t>
            </a:r>
          </a:p>
        </p:txBody>
      </p:sp>
      <p:pic>
        <p:nvPicPr>
          <p:cNvPr id="21506" name="Рисунок 3" descr="http://photographers.com.ua/thumbnails/pictures/615/800x_dsc1110_hf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58888" y="765175"/>
            <a:ext cx="6626225" cy="4751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144</TotalTime>
  <Words>88</Words>
  <Application>Microsoft Office PowerPoint</Application>
  <PresentationFormat>Экран (4:3)</PresentationFormat>
  <Paragraphs>45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Шаблон оформления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0" baseType="lpstr">
      <vt:lpstr>Calibri</vt:lpstr>
      <vt:lpstr>Arial</vt:lpstr>
      <vt:lpstr>Times New Roman</vt:lpstr>
      <vt:lpstr>Тема Office</vt:lpstr>
      <vt:lpstr>Зимующие птицы.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 </vt:lpstr>
      <vt:lpstr>Слайд 14</vt:lpstr>
      <vt:lpstr>Слайд 15</vt:lpstr>
      <vt:lpstr>Слайд 16</vt:lpstr>
    </vt:vector>
  </TitlesOfParts>
  <Company>*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Зимующие птицы.</dc:title>
  <dc:creator>Пользователь Windows</dc:creator>
  <cp:lastModifiedBy>центр</cp:lastModifiedBy>
  <cp:revision>19</cp:revision>
  <dcterms:created xsi:type="dcterms:W3CDTF">2012-12-26T11:42:25Z</dcterms:created>
  <dcterms:modified xsi:type="dcterms:W3CDTF">2017-01-30T15:36:54Z</dcterms:modified>
</cp:coreProperties>
</file>