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Родительская школа.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Как </a:t>
            </a:r>
            <a:r>
              <a:rPr lang="ru-RU" b="1" dirty="0" smtClean="0">
                <a:solidFill>
                  <a:srgbClr val="FF0000"/>
                </a:solidFill>
              </a:rPr>
              <a:t>обучение превратить в игру?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492896"/>
            <a:ext cx="5796136" cy="39604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Сенсомоторные, речедвигательные и дыхательные практики, используемые </a:t>
            </a:r>
            <a:r>
              <a:rPr lang="ru-RU" b="1" dirty="0" smtClean="0">
                <a:solidFill>
                  <a:srgbClr val="0070C0"/>
                </a:solidFill>
              </a:rPr>
              <a:t>в</a:t>
            </a:r>
            <a:r>
              <a:rPr lang="en-US" b="1" dirty="0" smtClean="0">
                <a:solidFill>
                  <a:srgbClr val="0070C0"/>
                </a:solidFill>
              </a:rPr>
              <a:t>            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игровой деятельности с детьми раннего </a:t>
            </a:r>
            <a:r>
              <a:rPr lang="ru-RU" b="1" dirty="0" smtClean="0">
                <a:solidFill>
                  <a:srgbClr val="0070C0"/>
                </a:solidFill>
              </a:rPr>
              <a:t>возраста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s://ds28-rzd.klgd.prosadiki.ru/media/2020/03/26/1252441239/926f54440a19994472f6efd6f0b1a12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032448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Игра «Звуковые дорожки»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s://www.maam.ru/upload/blogs/detsad-155137-14859686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Игровая технология «Пальчиковые дорожки»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Анатолий\Downloads\IMG-20230413-WA0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2484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атолий\Downloads\IMG-20230413-WA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1764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4030216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 </a:t>
            </a:r>
            <a:r>
              <a:rPr lang="ru-RU" b="1" dirty="0" err="1" smtClean="0">
                <a:solidFill>
                  <a:srgbClr val="0070C0"/>
                </a:solidFill>
              </a:rPr>
              <a:t>Геоборд</a:t>
            </a:r>
            <a:r>
              <a:rPr lang="ru-RU" b="1" dirty="0" smtClean="0">
                <a:solidFill>
                  <a:srgbClr val="0070C0"/>
                </a:solidFill>
              </a:rPr>
              <a:t> из крышек»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4" name="Рисунок 3" descr="C:\Users\Анатолий\Downloads\IMG-20230413-WA0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33123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6136" y="4797152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«Узнай по контуру»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/>
          </a:p>
        </p:txBody>
      </p:sp>
      <p:pic>
        <p:nvPicPr>
          <p:cNvPr id="6" name="Рисунок 5" descr="C:\Users\Анатолий\Downloads\IMG-20230413-WA0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096344" cy="384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Игры, связанные с накоплением сенсомоторного опыта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s://klubmama.ru/uploads/posts/2022-08/thumbs/1660709139_46-klubmama-ru-p-podelki-razvivashki-dlya-detei-foto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4211960" cy="4824536"/>
          </a:xfrm>
          <a:prstGeom prst="rect">
            <a:avLst/>
          </a:prstGeom>
          <a:noFill/>
        </p:spPr>
      </p:pic>
      <p:pic>
        <p:nvPicPr>
          <p:cNvPr id="14339" name="Picture 3" descr="C:\Users\Анатолий\Downloads\1682363323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77442" y="2291426"/>
            <a:ext cx="4211960" cy="3321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Упражнения на развитие физиологического дыхания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6" name="Picture 4" descr="https://i.pinimg.com/originals/23/57/d9/2357d95525f1864e8c11a7dc87e44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2664296" cy="3456384"/>
          </a:xfrm>
          <a:prstGeom prst="rect">
            <a:avLst/>
          </a:prstGeom>
          <a:noFill/>
        </p:spPr>
      </p:pic>
      <p:pic>
        <p:nvPicPr>
          <p:cNvPr id="18438" name="Picture 6" descr="https://dou28.caduk.ru/images/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4032448" cy="349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51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Родительская школа.  Как обучение превратить в игру? </vt:lpstr>
      <vt:lpstr>Игра «Звуковые дорожки» </vt:lpstr>
      <vt:lpstr>Игровая технология «Пальчиковые дорожки»  </vt:lpstr>
      <vt:lpstr>« Геоборд из крышек»  </vt:lpstr>
      <vt:lpstr>Игры, связанные с накоплением сенсомоторного опыта</vt:lpstr>
      <vt:lpstr>Упражнения на развитие физиологического дыхания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Родительская школа.  Как обучение превратить в игру? </dc:title>
  <dc:creator>Анатолий</dc:creator>
  <cp:lastModifiedBy>Анатолий</cp:lastModifiedBy>
  <cp:revision>9</cp:revision>
  <dcterms:created xsi:type="dcterms:W3CDTF">2023-04-24T18:21:58Z</dcterms:created>
  <dcterms:modified xsi:type="dcterms:W3CDTF">2023-04-24T19:13:32Z</dcterms:modified>
</cp:coreProperties>
</file>