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8"/>
            <a:ext cx="7772400" cy="129614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Родительская школа. 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Как </a:t>
            </a:r>
            <a:r>
              <a:rPr lang="ru-RU" b="1" dirty="0" smtClean="0">
                <a:solidFill>
                  <a:srgbClr val="FF0000"/>
                </a:solidFill>
              </a:rPr>
              <a:t>обучение превратить в игру?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2492896"/>
            <a:ext cx="5796136" cy="396044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Сенсомоторные, речедвигательные и дыхательные практики, используемые </a:t>
            </a:r>
            <a:r>
              <a:rPr lang="ru-RU" b="1" dirty="0" smtClean="0">
                <a:solidFill>
                  <a:srgbClr val="0070C0"/>
                </a:solidFill>
              </a:rPr>
              <a:t>в</a:t>
            </a:r>
            <a:r>
              <a:rPr lang="en-US" b="1" dirty="0" smtClean="0">
                <a:solidFill>
                  <a:srgbClr val="0070C0"/>
                </a:solidFill>
              </a:rPr>
              <a:t>             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игровой деятельности с детьми раннего </a:t>
            </a:r>
            <a:r>
              <a:rPr lang="ru-RU" b="1" dirty="0" smtClean="0">
                <a:solidFill>
                  <a:srgbClr val="0070C0"/>
                </a:solidFill>
              </a:rPr>
              <a:t>возраста</a:t>
            </a:r>
            <a:endParaRPr lang="ru-RU" b="1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1026" name="Picture 2" descr="https://ds28-rzd.klgd.prosadiki.ru/media/2020/03/26/1252441239/926f54440a19994472f6efd6f0b1a12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9000"/>
            <a:ext cx="4032448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Игра «Звуковые дорожки»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https://www.maam.ru/upload/blogs/detsad-155137-148596864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51216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Игровая технология «Пальчиковые дорожки» 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C:\Users\Анатолий\Downloads\IMG-20230413-WA000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04864"/>
            <a:ext cx="4248472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Анатолий\Downloads\IMG-20230413-WA000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204864"/>
            <a:ext cx="4176464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4030216" cy="9361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« </a:t>
            </a:r>
            <a:r>
              <a:rPr lang="ru-RU" b="1" dirty="0" err="1" smtClean="0">
                <a:solidFill>
                  <a:srgbClr val="0070C0"/>
                </a:solidFill>
              </a:rPr>
              <a:t>Геоборд</a:t>
            </a:r>
            <a:r>
              <a:rPr lang="ru-RU" b="1" dirty="0" smtClean="0">
                <a:solidFill>
                  <a:srgbClr val="0070C0"/>
                </a:solidFill>
              </a:rPr>
              <a:t> из крышек» </a:t>
            </a: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endParaRPr lang="ru-RU" dirty="0"/>
          </a:p>
        </p:txBody>
      </p:sp>
      <p:pic>
        <p:nvPicPr>
          <p:cNvPr id="4" name="Рисунок 3" descr="C:\Users\Анатолий\Downloads\IMG-20230413-WA000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772816"/>
            <a:ext cx="33123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796136" y="4797152"/>
            <a:ext cx="3600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«Узнай по контуру»</a:t>
            </a:r>
            <a:r>
              <a:rPr lang="ru-RU" sz="4000" dirty="0" smtClean="0">
                <a:solidFill>
                  <a:srgbClr val="0070C0"/>
                </a:solidFill>
              </a:rPr>
              <a:t/>
            </a:r>
            <a:br>
              <a:rPr lang="ru-RU" sz="4000" dirty="0" smtClean="0">
                <a:solidFill>
                  <a:srgbClr val="0070C0"/>
                </a:solidFill>
              </a:rPr>
            </a:br>
            <a:endParaRPr lang="ru-RU" sz="4000" dirty="0"/>
          </a:p>
        </p:txBody>
      </p:sp>
      <p:pic>
        <p:nvPicPr>
          <p:cNvPr id="6" name="Рисунок 5" descr="C:\Users\Анатолий\Downloads\IMG-20230413-WA00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836712"/>
            <a:ext cx="3096344" cy="3845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93610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Игры, связанные с накоплением сенсомоторного опыта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4338" name="Picture 2" descr="https://klubmama.ru/uploads/posts/2022-08/thumbs/1660709139_46-klubmama-ru-p-podelki-razvivashki-dlya-detei-foto-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556792"/>
            <a:ext cx="4211960" cy="4824536"/>
          </a:xfrm>
          <a:prstGeom prst="rect">
            <a:avLst/>
          </a:prstGeom>
          <a:noFill/>
        </p:spPr>
      </p:pic>
      <p:pic>
        <p:nvPicPr>
          <p:cNvPr id="14339" name="Picture 3" descr="C:\Users\Анатолий\Downloads\16823633236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477442" y="2291426"/>
            <a:ext cx="4211960" cy="33219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08011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Упражнения на развитие физиологического дыхания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8436" name="Picture 4" descr="https://i.pinimg.com/originals/23/57/d9/2357d95525f1864e8c11a7dc87e444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204864"/>
            <a:ext cx="2664296" cy="3456384"/>
          </a:xfrm>
          <a:prstGeom prst="rect">
            <a:avLst/>
          </a:prstGeom>
          <a:noFill/>
        </p:spPr>
      </p:pic>
      <p:pic>
        <p:nvPicPr>
          <p:cNvPr id="18438" name="Picture 6" descr="https://dou28.caduk.ru/images/p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204864"/>
            <a:ext cx="4032448" cy="34907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51</Words>
  <Application>Microsoft Office PowerPoint</Application>
  <PresentationFormat>Экран (4:3)</PresentationFormat>
  <Paragraphs>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Родительская школа.  Как обучение превратить в игру? </vt:lpstr>
      <vt:lpstr>Игра «Звуковые дорожки» </vt:lpstr>
      <vt:lpstr>Игровая технология «Пальчиковые дорожки»  </vt:lpstr>
      <vt:lpstr>« Геоборд из крышек»  </vt:lpstr>
      <vt:lpstr>Игры, связанные с накоплением сенсомоторного опыта</vt:lpstr>
      <vt:lpstr>Упражнения на развитие физиологического дыхания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Родительская школа.  Как обучение превратить в игру? </dc:title>
  <dc:creator>Анатолий</dc:creator>
  <cp:lastModifiedBy>Анатолий</cp:lastModifiedBy>
  <cp:revision>9</cp:revision>
  <dcterms:created xsi:type="dcterms:W3CDTF">2023-04-24T18:21:58Z</dcterms:created>
  <dcterms:modified xsi:type="dcterms:W3CDTF">2023-04-24T19:13:32Z</dcterms:modified>
</cp:coreProperties>
</file>