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1" r:id="rId3"/>
    <p:sldId id="259" r:id="rId4"/>
    <p:sldId id="272" r:id="rId5"/>
    <p:sldId id="260" r:id="rId6"/>
    <p:sldId id="273" r:id="rId7"/>
    <p:sldId id="261" r:id="rId8"/>
    <p:sldId id="274" r:id="rId9"/>
    <p:sldId id="264" r:id="rId10"/>
    <p:sldId id="263" r:id="rId11"/>
    <p:sldId id="267" r:id="rId12"/>
    <p:sldId id="269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934" autoAdjust="0"/>
    <p:restoredTop sz="94660"/>
  </p:normalViewPr>
  <p:slideViewPr>
    <p:cSldViewPr>
      <p:cViewPr varScale="1">
        <p:scale>
          <a:sx n="75" d="100"/>
          <a:sy n="75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E3EBDE8-DB7D-46CE-B3D6-3A17FD03D9BF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1BA38B0-3282-43F8-8359-87F0040AC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AB425A-D701-4F73-8EDA-116F296FB40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7E10B-6950-4BC0-9AE7-3A23AA0AFA16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8CACA3-C37E-4A2F-BA1D-ACBD9F671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D1A61-D1CB-4FAA-B238-3E6E033B7751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E82D-8F13-4FCD-8F6E-079118640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3055-94E9-4986-92ED-8F04C9632706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B9AA4-4CC4-4A29-B650-29E6FA4F7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8CAE9-77DD-4936-8DD1-EE9342FD6696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F3A2-1670-40AA-B594-CD6143A35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9B8CB7-342A-47C7-9FFD-3F6E695EC7AE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432A49-C880-4F42-B9DB-E4C8D533C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67E9-FBE5-492A-98BF-203D56DA90CC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EC29-69C8-4BC6-9B23-8FE8AC7C4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3B1A-086E-4447-9362-B7437F390DCF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B88F-764E-4965-847C-3A8396A1D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7E183-AD67-403A-B795-DB75FF981E43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4CB52-CB09-4CB5-9B18-C8D7CCE57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157948-DB98-4735-9E31-66316928ED2D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A25C47-23CF-4D85-8822-87DB09E76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0E69-A489-49C7-8C9D-541511195026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65B7-36D5-4A37-BF7D-077FF6CF8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D5F32F-9A17-4184-BFC4-90E830ECA313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08C7BE-2D1B-4561-B554-0B1A59133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893401-523C-4D5A-A826-A6FE804B3D8E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2F1CDF-CC0E-40DB-87C3-EAEEEFEFF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79" r:id="rId8"/>
    <p:sldLayoutId id="2147483687" r:id="rId9"/>
    <p:sldLayoutId id="2147483678" r:id="rId10"/>
    <p:sldLayoutId id="2147483677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5C728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5C7287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5C7287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5C7287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5C7287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5C7287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5C7287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5C7287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5C7287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627384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627384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ADEEF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28688" y="428625"/>
            <a:ext cx="7358062" cy="22018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Птичий двор.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Домашние птицы.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714875" y="5429250"/>
            <a:ext cx="4052888" cy="1038225"/>
          </a:xfrm>
        </p:spPr>
        <p:txBody>
          <a:bodyPr>
            <a:noAutofit/>
          </a:bodyPr>
          <a:lstStyle/>
          <a:p>
            <a:pPr marL="36513" algn="l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solidFill>
                  <a:srgbClr val="3B9CD5"/>
                </a:solidFill>
                <a:latin typeface="Arial" charset="0"/>
              </a:rPr>
              <a:t>Презентация воспитателя средней группы №2</a:t>
            </a:r>
          </a:p>
          <a:p>
            <a:pPr marL="36513" algn="l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solidFill>
                  <a:srgbClr val="3B9CD5"/>
                </a:solidFill>
                <a:latin typeface="Arial" charset="0"/>
              </a:rPr>
              <a:t>Сибикиной Л.А.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071813"/>
            <a:ext cx="3984625" cy="290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5489575" cy="833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0" u="sng" dirty="0" smtClean="0">
                <a:solidFill>
                  <a:schemeClr val="tx2"/>
                </a:solidFill>
              </a:rPr>
              <a:t>Кто как говорит?</a:t>
            </a:r>
            <a:endParaRPr lang="ru-RU" b="0" u="sng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38" y="1428750"/>
            <a:ext cx="6777037" cy="3913188"/>
          </a:xfrm>
        </p:spPr>
        <p:txBody>
          <a:bodyPr>
            <a:normAutofit fontScale="85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Кукарекает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Крякает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Кудахчет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Гогочет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Пищит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Болбочет</a:t>
            </a: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57188"/>
            <a:ext cx="119062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28625"/>
            <a:ext cx="1008063" cy="169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3929063"/>
            <a:ext cx="1223962" cy="178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2357438"/>
            <a:ext cx="1428750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  <a:ext uri="{AF507438-7753-43E0-B8FC-AC1667EBCBE1}"/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071813" y="1428750"/>
            <a:ext cx="1857375" cy="1952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2428875" y="2071688"/>
            <a:ext cx="4286250" cy="285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143125" y="4286250"/>
            <a:ext cx="3571875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57438" y="3648075"/>
            <a:ext cx="4643437" cy="638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5000625"/>
            <a:ext cx="1722438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  <a:ext uri="{AF507438-7753-43E0-B8FC-AC1667EBCBE1}"/>
          </a:extLst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2500313" y="2786063"/>
            <a:ext cx="4857750" cy="2254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5286375"/>
            <a:ext cx="1809750" cy="141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  <a:ext uri="{AF507438-7753-43E0-B8FC-AC1667EBCBE1}"/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571750" y="4929188"/>
            <a:ext cx="1243013" cy="257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5572125" cy="9064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u="sng" dirty="0" smtClean="0">
                <a:solidFill>
                  <a:schemeClr val="tx2"/>
                </a:solidFill>
              </a:rPr>
              <a:t>Кого как подзывают?</a:t>
            </a:r>
            <a:endParaRPr lang="ru-RU" b="0" u="sng" dirty="0">
              <a:solidFill>
                <a:schemeClr val="tx2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8625" y="1643063"/>
            <a:ext cx="6777038" cy="3700462"/>
          </a:xfrm>
        </p:spPr>
        <p:txBody>
          <a:bodyPr>
            <a:normAutofit fontScale="7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</a:t>
            </a:r>
            <a:r>
              <a:rPr lang="ru-RU" dirty="0" err="1" smtClean="0"/>
              <a:t>Цып</a:t>
            </a:r>
            <a:r>
              <a:rPr lang="ru-RU" dirty="0" smtClean="0"/>
              <a:t> – </a:t>
            </a:r>
            <a:r>
              <a:rPr lang="ru-RU" dirty="0" err="1" smtClean="0"/>
              <a:t>цып</a:t>
            </a:r>
            <a:r>
              <a:rPr lang="ru-RU" dirty="0" smtClean="0"/>
              <a:t> – </a:t>
            </a:r>
            <a:r>
              <a:rPr lang="ru-RU" dirty="0" err="1" smtClean="0"/>
              <a:t>цып</a:t>
            </a:r>
            <a:r>
              <a:rPr lang="ru-RU" dirty="0" smtClean="0"/>
              <a:t>»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</a:t>
            </a:r>
            <a:r>
              <a:rPr lang="ru-RU" dirty="0" err="1" smtClean="0"/>
              <a:t>Ути</a:t>
            </a:r>
            <a:r>
              <a:rPr lang="ru-RU" dirty="0" smtClean="0"/>
              <a:t> – </a:t>
            </a:r>
            <a:r>
              <a:rPr lang="ru-RU" dirty="0" err="1" smtClean="0"/>
              <a:t>ути</a:t>
            </a:r>
            <a:r>
              <a:rPr lang="ru-RU" dirty="0" smtClean="0"/>
              <a:t> –</a:t>
            </a:r>
            <a:r>
              <a:rPr lang="ru-RU" dirty="0" err="1" smtClean="0"/>
              <a:t>ути</a:t>
            </a:r>
            <a:r>
              <a:rPr lang="ru-RU" dirty="0" smtClean="0"/>
              <a:t>»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«Тега – тега –тега»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571500"/>
            <a:ext cx="2393950" cy="191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2714625"/>
            <a:ext cx="2286000" cy="170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5"/>
          <a:srcRect r="2080" b="15670"/>
          <a:stretch/>
        </p:blipFill>
        <p:spPr bwMode="auto">
          <a:xfrm>
            <a:off x="6143625" y="4572000"/>
            <a:ext cx="24892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/>
            <a:ext uri="{AF507438-7753-43E0-B8FC-AC1667EBCBE1}"/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786188" y="1851025"/>
            <a:ext cx="2143125" cy="2206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357563" y="3357563"/>
            <a:ext cx="1500187" cy="714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714750" y="4953000"/>
            <a:ext cx="2357438" cy="6191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000125"/>
            <a:ext cx="20002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285750" y="428625"/>
            <a:ext cx="6777038" cy="4995863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mtClean="0"/>
              <a:t>Ну – ка, марш назад, цыплятки,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Залезать нельзя на грядки.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Ищет вас, волнуется,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Ваша мама…</a:t>
            </a:r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Эй, утята, вы куда?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Здесь собачья будка.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Ждёт вас около пруда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Ваша мама…</a:t>
            </a:r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714750"/>
            <a:ext cx="3335338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357188" y="500063"/>
            <a:ext cx="6777037" cy="5067300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mtClean="0"/>
              <a:t>Шею вытянул гусёнок,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Озирается спросонок.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Еле – еле соню – сына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Под крыльцом нашла…</a:t>
            </a:r>
          </a:p>
          <a:p>
            <a:pPr marL="68263" indent="0">
              <a:buFont typeface="Wingdings 2" pitchFamily="18" charset="2"/>
              <a:buNone/>
            </a:pPr>
            <a:endParaRPr lang="ru-RU" smtClean="0"/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Что стряслось у индюшат,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Почему они спешат?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У сарая за кадушкой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mtClean="0"/>
              <a:t>Червяка нашла…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571500"/>
            <a:ext cx="2143125" cy="2398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643313"/>
            <a:ext cx="3381375" cy="2141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428625"/>
            <a:ext cx="6858000" cy="10509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0" u="sng" dirty="0" smtClean="0">
                <a:solidFill>
                  <a:schemeClr val="tx2"/>
                </a:solidFill>
              </a:rPr>
              <a:t>Вспомним, сравним, подумаем.</a:t>
            </a:r>
            <a:endParaRPr lang="ru-RU" sz="3200" b="0" u="sng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00063" y="2000250"/>
          <a:ext cx="8183562" cy="27241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71966"/>
                <a:gridCol w="4111598"/>
              </a:tblGrid>
              <a:tr h="6000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</a:t>
                      </a:r>
                      <a:r>
                        <a:rPr lang="ru-RU" sz="2400" baseline="0" dirty="0" smtClean="0"/>
                        <a:t> животных</a:t>
                      </a:r>
                      <a:endParaRPr lang="ru-RU" sz="24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</a:t>
                      </a:r>
                      <a:r>
                        <a:rPr lang="ru-RU" sz="2400" baseline="0" dirty="0" smtClean="0"/>
                        <a:t> птиц</a:t>
                      </a:r>
                      <a:endParaRPr lang="ru-RU" sz="24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Тело</a:t>
                      </a:r>
                      <a:r>
                        <a:rPr lang="ru-RU" sz="1800" baseline="0" dirty="0" smtClean="0"/>
                        <a:t> покрыто шерстью;</a:t>
                      </a:r>
                      <a:endParaRPr lang="ru-RU" sz="1800" dirty="0" smtClean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Тело покрыто перьями и пухом;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Есть нос и рот;</a:t>
                      </a:r>
                      <a:endParaRPr lang="ru-RU" sz="18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клюв;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Есть лапы , ноги;</a:t>
                      </a:r>
                      <a:endParaRPr lang="ru-RU" sz="1800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ножки и крылья;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Они ходят и бегают;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Они бегают и немного летают;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Кормят своих детёнышей молоком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Несут яйца, высиживают птенцов</a:t>
                      </a:r>
                      <a:endParaRPr lang="ru-RU" dirty="0">
                        <a:solidFill>
                          <a:schemeClr val="bg1">
                            <a:lumMod val="25000"/>
                            <a:lumOff val="75000"/>
                          </a:schemeClr>
                        </a:solidFill>
                      </a:endParaRPr>
                    </a:p>
                  </a:txBody>
                  <a:tcPr marL="110418" marR="110418"/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5211763" cy="820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Домашняя утка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357313"/>
            <a:ext cx="4568825" cy="4473575"/>
          </a:xfrm>
        </p:spPr>
        <p:txBody>
          <a:bodyPr>
            <a:normAutofit fontScale="6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Утки </a:t>
            </a:r>
            <a:r>
              <a:rPr lang="ru-RU" dirty="0" smtClean="0"/>
              <a:t>- это птицы средних и небольших размеров с относительно короткой шеей и цевкой, покрытой спереди поперечными щитками. Окраска оперения разнообразна, у многих видов на крыле имеется особое «зеркальце». Для ряда видов характерен резко выраженный в период размножения половой диморфизм, проявляющийся чаще всего в разной окраске оперения самца и самки. У большинства видов линька происходит дважды в году; летняя - полная, осенняя - частичная.</a:t>
            </a:r>
            <a:endParaRPr lang="ru-RU" dirty="0"/>
          </a:p>
        </p:txBody>
      </p:sp>
      <p:pic>
        <p:nvPicPr>
          <p:cNvPr id="4" name="Picture 12" descr="http://im3-tub-ru.yandex.net/i?id=361879842-56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00063"/>
            <a:ext cx="2286000" cy="30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16" descr="http://im0-tub-ru.yandex.net/i?id=314065188-34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3214688"/>
            <a:ext cx="1857375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785813"/>
            <a:ext cx="3886200" cy="8080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Утиная семья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00063" y="1357313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Утка</a:t>
            </a: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Селезень</a:t>
            </a: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Утёнок</a:t>
            </a:r>
            <a:endParaRPr lang="ru-RU" dirty="0"/>
          </a:p>
        </p:txBody>
      </p:sp>
      <p:pic>
        <p:nvPicPr>
          <p:cNvPr id="4" name="Picture 4" descr="http://im3-tub-ru.yandex.net/i?id=381220604-34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4214813"/>
            <a:ext cx="1655763" cy="217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12" descr="http://im3-tub-ru.yandex.net/i?id=361879842-56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500063"/>
            <a:ext cx="1655762" cy="217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16" descr="http://im0-tub-ru.yandex.net/i?id=314065188-34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1785938"/>
            <a:ext cx="1857375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1928813" y="1571625"/>
            <a:ext cx="2286000" cy="4905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714625" y="3286125"/>
            <a:ext cx="3357563" cy="2143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>
            <a:off x="2286000" y="5002213"/>
            <a:ext cx="1928813" cy="1412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4857750" cy="765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Домашний гусь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4500563" cy="5000625"/>
          </a:xfrm>
        </p:spPr>
        <p:txBody>
          <a:bodyPr>
            <a:normAutofit fontScale="3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dirty="0" smtClean="0"/>
              <a:t>Гуси отличаются клювом, имеющим при основании большую высоту, чем ширину, и оканчивающимся ноготком с острым краем. По краям клюва идут мелкие зубчики. Гуси отличаются шеей средней длины (более длинной, чем у уток, но короче, чем у лебедей), довольно высокими ногами, прикрепленными ближе к середине тела, чем у уток, и твердым бугром, или шпорой, на сгибе крыла.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dirty="0" smtClean="0"/>
              <a:t>Перья и пух сильно развиты. Самцы практически не отличаются от самок, отличие состоит лишь в костном наросте «горбинке» в начале клюва у переносицы самца, а также несколько более крупным размером тела.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900" dirty="0" smtClean="0"/>
              <a:t>Многие гуси гогочут или издают бормочущие звуки, при опасности или в раздражении шипят.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Picture 2" descr="http://im2-tub-ru.yandex.net/i?id=109374580-19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500063"/>
            <a:ext cx="2643188" cy="244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6" descr="http://im0-tub-ru.yandex.net/i?id=105020767-4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000375"/>
            <a:ext cx="2286000" cy="345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4672012" cy="758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Гусиная семья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8" y="1643063"/>
            <a:ext cx="8183562" cy="4187825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Гусыня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Гусь</a:t>
            </a: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Гусёнок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050" name="Picture 2" descr="http://im2-tub-ru.yandex.net/i?id=109374580-19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571500"/>
            <a:ext cx="2214562" cy="217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4" name="Picture 6" descr="http://im0-tub-ru.yandex.net/i?id=105020767-4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214563"/>
            <a:ext cx="1647825" cy="241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6" name="Picture 8" descr="http://im2-tub-ru.yandex.net/i?id=94764059-34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857625"/>
            <a:ext cx="2390775" cy="1912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214563" y="1428750"/>
            <a:ext cx="3071812" cy="546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43063" y="3357563"/>
            <a:ext cx="1571625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428875" y="5214938"/>
            <a:ext cx="321468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5426075" cy="8207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Домашняя курица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5354638" cy="4187825"/>
          </a:xfrm>
        </p:spPr>
        <p:txBody>
          <a:bodyPr>
            <a:normAutofit fontScale="7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Домашняя курица</a:t>
            </a:r>
            <a:r>
              <a:rPr lang="ru-RU" dirty="0" smtClean="0"/>
              <a:t> - самый многочисленный и распространённый вид домашней птицы. За длительную историю одомашнивания человеком выведено большое количество разнообразных пород кур. Куры принадлежат к числу наиболее полезных и выдающихся по своей продуктивности домашних птиц. Разводят их ради мяса и яиц, кроме того, от них получают перо и пух.</a:t>
            </a:r>
            <a:endParaRPr lang="ru-RU" dirty="0"/>
          </a:p>
        </p:txBody>
      </p:sp>
      <p:pic>
        <p:nvPicPr>
          <p:cNvPr id="4" name="Picture 2" descr="http://im0-tub-ru.yandex.net/i?id=135080156-1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500063"/>
            <a:ext cx="2214563" cy="267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4" descr="http://im2-tub-ru.yandex.net/i?id=419575016-4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357563"/>
            <a:ext cx="2286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4743450" cy="835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Куринная семья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238" y="1428750"/>
            <a:ext cx="8183562" cy="414337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Петух</a:t>
            </a: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Курица</a:t>
            </a: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Ц</a:t>
            </a:r>
            <a:r>
              <a:rPr lang="ru-RU" dirty="0" smtClean="0"/>
              <a:t>ыплёнок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6858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098" name="Picture 2" descr="http://im0-tub-ru.yandex.net/i?id=135080156-10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00063"/>
            <a:ext cx="1857375" cy="224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0" name="Picture 4" descr="http://im2-tub-ru.yandex.net/i?id=419575016-48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286000"/>
            <a:ext cx="188595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2" name="Picture 6" descr="http://im5-tub-ru.yandex.net/i?id=357460484-63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000500"/>
            <a:ext cx="2443163" cy="182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000250" y="1500188"/>
            <a:ext cx="3643313" cy="571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286000" y="3500438"/>
            <a:ext cx="1357313" cy="214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32138" y="4941888"/>
            <a:ext cx="2519362" cy="2873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6715125" cy="785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Домашняя индейка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4357688" cy="4214813"/>
          </a:xfrm>
        </p:spPr>
        <p:txBody>
          <a:bodyPr>
            <a:normAutofit fontScale="6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dirty="0" smtClean="0"/>
              <a:t>Верхняя сторона индейки буровато-жёлтая и буровато-рыжая, с металлическим блеском, перья с чёрными каёмками, нижняя часть спины и кроющие перья хвоста бурые с зелёными и чёрными полосками. Нижняя сторона от желтого до серого цвета.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9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dirty="0" smtClean="0"/>
              <a:t>Голова и верхняя половина шеи </a:t>
            </a:r>
            <a:r>
              <a:rPr lang="ru-RU" sz="2900" dirty="0" err="1" smtClean="0"/>
              <a:t>голубые</a:t>
            </a:r>
            <a:r>
              <a:rPr lang="ru-RU" sz="2900" dirty="0" smtClean="0"/>
              <a:t>, неоперённые.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9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900" dirty="0" smtClean="0"/>
              <a:t>Ноги красные или фиолетовые. На груди пучок щетинистых перьев, похожих на конский волос.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143000"/>
            <a:ext cx="328612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000500"/>
            <a:ext cx="3357562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AF507438-7753-43E0-B8FC-AC1667EBCBE1}"/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702468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err="1" smtClean="0">
                <a:solidFill>
                  <a:schemeClr val="tx2"/>
                </a:solidFill>
              </a:rPr>
              <a:t>Индюшиная</a:t>
            </a:r>
            <a:r>
              <a:rPr lang="ru-RU" dirty="0" smtClean="0">
                <a:solidFill>
                  <a:schemeClr val="tx2"/>
                </a:solidFill>
              </a:rPr>
              <a:t> семья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28625" y="1285875"/>
            <a:ext cx="8183563" cy="4187825"/>
          </a:xfrm>
        </p:spPr>
        <p:txBody>
          <a:bodyPr/>
          <a:lstStyle/>
          <a:p>
            <a:r>
              <a:rPr lang="ru-RU" smtClean="0"/>
              <a:t>Индюк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Индюшка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индюшонок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429000"/>
            <a:ext cx="1785938" cy="2370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AF507438-7753-43E0-B8FC-AC1667EBCBE1}"/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28688"/>
            <a:ext cx="2143125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2786063"/>
            <a:ext cx="2357438" cy="1484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AF507438-7753-43E0-B8FC-AC1667EBCBE1}"/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143125" y="1644650"/>
            <a:ext cx="3429000" cy="355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714625" y="3000375"/>
            <a:ext cx="1357313" cy="142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143250" y="4932363"/>
            <a:ext cx="3500438" cy="2111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3">
      <a:dk1>
        <a:srgbClr val="14425D"/>
      </a:dk1>
      <a:lt1>
        <a:srgbClr val="4EA5D8"/>
      </a:lt1>
      <a:dk2>
        <a:srgbClr val="0D2C3E"/>
      </a:dk2>
      <a:lt2>
        <a:srgbClr val="89C3E5"/>
      </a:lt2>
      <a:accent1>
        <a:srgbClr val="14425D"/>
      </a:accent1>
      <a:accent2>
        <a:srgbClr val="0D2C3E"/>
      </a:accent2>
      <a:accent3>
        <a:srgbClr val="C4E1F2"/>
      </a:accent3>
      <a:accent4>
        <a:srgbClr val="4EA5D8"/>
      </a:accent4>
      <a:accent5>
        <a:srgbClr val="14425D"/>
      </a:accent5>
      <a:accent6>
        <a:srgbClr val="00B0F0"/>
      </a:accent6>
      <a:hlink>
        <a:srgbClr val="989898"/>
      </a:hlink>
      <a:folHlink>
        <a:srgbClr val="0D2C3E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602</TotalTime>
  <Words>419</Words>
  <Application>Microsoft Office PowerPoint</Application>
  <PresentationFormat>Экран (4:3)</PresentationFormat>
  <Paragraphs>132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Verdana</vt:lpstr>
      <vt:lpstr>Arial</vt:lpstr>
      <vt:lpstr>Wingdings 2</vt:lpstr>
      <vt:lpstr>Calibri</vt:lpstr>
      <vt:lpstr>Аспект</vt:lpstr>
      <vt:lpstr>Аспект</vt:lpstr>
      <vt:lpstr>Аспект</vt:lpstr>
      <vt:lpstr>Аспект</vt:lpstr>
      <vt:lpstr>Аспект</vt:lpstr>
      <vt:lpstr>Птичий двор. Домашние птицы.</vt:lpstr>
      <vt:lpstr>Домашняя утка</vt:lpstr>
      <vt:lpstr>Утиная семья </vt:lpstr>
      <vt:lpstr>Домашний гусь</vt:lpstr>
      <vt:lpstr>Гусиная семья</vt:lpstr>
      <vt:lpstr>Домашняя курица</vt:lpstr>
      <vt:lpstr>Куринная семья</vt:lpstr>
      <vt:lpstr>Домашняя индейка</vt:lpstr>
      <vt:lpstr> Индюшиная семья</vt:lpstr>
      <vt:lpstr>Кто как говорит?</vt:lpstr>
      <vt:lpstr>Кого как подзывают?</vt:lpstr>
      <vt:lpstr>Слайд 12</vt:lpstr>
      <vt:lpstr>Слайд 13</vt:lpstr>
      <vt:lpstr>Вспомним, сравним, подумаем.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птицы.</dc:title>
  <dc:creator>Женя</dc:creator>
  <cp:lastModifiedBy>центр</cp:lastModifiedBy>
  <cp:revision>57</cp:revision>
  <dcterms:created xsi:type="dcterms:W3CDTF">2012-06-14T17:12:57Z</dcterms:created>
  <dcterms:modified xsi:type="dcterms:W3CDTF">2018-10-07T09:07:12Z</dcterms:modified>
</cp:coreProperties>
</file>