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29" autoAdjust="0"/>
  </p:normalViewPr>
  <p:slideViewPr>
    <p:cSldViewPr snapToGrid="0">
      <p:cViewPr varScale="1">
        <p:scale>
          <a:sx n="64" d="100"/>
          <a:sy n="64" d="100"/>
        </p:scale>
        <p:origin x="-62" y="-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pPr rtl="0"/>
              <a:t>05.09.2023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05.09.2023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Цвета вашего класса отличаются от цветов этого шаблона? Не проблема! На вкладке "Дизайн" нажмите "Варианты" (стрелка вниз) и выберите подходящую вам цветовую схему.</a:t>
            </a:r>
          </a:p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менять любые пункты в списках обязанностей в соответствии с правилами вашего класса!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7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9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48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rtl="0"/>
              <a:t>7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2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731519" y="3733800"/>
            <a:ext cx="874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pPr rtl="0"/>
              <a:t>05.09.2023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nukadeti.ru/skazki/puskin_skazka_o_rybake_i_rybke" TargetMode="External"/><Relationship Id="rId7" Type="http://schemas.openxmlformats.org/officeDocument/2006/relationships/hyperlink" Target="https://nukadeti.ru/skazki/skazka_o_zolotom_petushk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kadeti.ru/skazki/pushkin_skazka_o_care_saltane" TargetMode="External"/><Relationship Id="rId5" Type="http://schemas.openxmlformats.org/officeDocument/2006/relationships/hyperlink" Target="https://nukadeti.ru/skazki/pushkin_skazka_o_pope_i_rabotnike_ego_balde" TargetMode="External"/><Relationship Id="rId4" Type="http://schemas.openxmlformats.org/officeDocument/2006/relationships/hyperlink" Target="https://nukadeti.ru/skazki/pushkin_skazka_o_mjortvoj_carevne_i_o_semi_bogatyryakh" TargetMode="Externa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835" y="1610346"/>
            <a:ext cx="9966960" cy="292608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КАК </a:t>
            </a:r>
            <a:r>
              <a:rPr lang="ru-RU" dirty="0" smtClean="0"/>
              <a:t>ПОДГОТОВ</a:t>
            </a:r>
            <a:r>
              <a:rPr lang="ru-RU" dirty="0"/>
              <a:t>И</a:t>
            </a:r>
            <a:r>
              <a:rPr lang="ru-RU" dirty="0" smtClean="0"/>
              <a:t>ТЬ </a:t>
            </a:r>
            <a:r>
              <a:rPr lang="ru-RU" dirty="0"/>
              <a:t>РЕБЕНКА К </a:t>
            </a:r>
            <a:r>
              <a:rPr lang="ru-RU" dirty="0" smtClean="0"/>
              <a:t>ШКОЛЕ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003268"/>
              </p:ext>
            </p:extLst>
          </p:nvPr>
        </p:nvGraphicFramePr>
        <p:xfrm>
          <a:off x="1047011" y="452967"/>
          <a:ext cx="9872664" cy="610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384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Ребенок – не копилка, не стоит «набивать» его знаниями. Необходимо подготовить его к школе в эмоциональном и социальном плане: </a:t>
                      </a:r>
                    </a:p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сформировать уверенность в своих силах, желание идти в школу, чтобы обрести новых друзей, узнавать каждый день много нового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донести до ребенка: не стоит беспокоиться о том, что его не заберут после школы, и всегда приходить за ним вовремя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развивать навыки самообслуживания, умение быстро раздеваться и одеваться, расстегивать и застегивать пуговицы, пользоваться туалетом, аккуратно есть, доставать из рюкзака и убирать в рюкзак все необходимые вещи, бережно относиться к книгам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еще до поступления в школу воспитывать уважение к учителю, его авторитету, понимание того, что учитель всегда готов прийти на помощь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воспитать умение вести себя на уроке, не кричать с места, а поднимать руку, не вставать и не ходить по классу, не разговаривать с соседом, слушать учителя и выполнять все его инструкции.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767253"/>
              </p:ext>
            </p:extLst>
          </p:nvPr>
        </p:nvGraphicFramePr>
        <p:xfrm>
          <a:off x="928849" y="464885"/>
          <a:ext cx="9872664" cy="443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384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472727"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3963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Следует развивать такие психические функции, как слуховое и зрительной восприятия и внимание, мышление, память. Играйте с сыном или дочерью в такие игры, как «Что звучит?», «Где лает щенок?» «Найди отличия на картинках» «Найди ошибки художника», «Найди на картинке все буквы (цифры)», «Какие буквы перепутались?» и т.п.  Учите ребенка решать кроссворды и разгадывать ребусы. Вам пригодится для этого тетрадь «Летние задания». </a:t>
                      </a:r>
                      <a:endParaRPr lang="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10" y="3048000"/>
            <a:ext cx="2507908" cy="3461762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  <a:scene3d>
            <a:camera prst="perspectiveLeft"/>
            <a:lightRig rig="threePt" dir="t"/>
          </a:scene3d>
          <a:sp3d>
            <a:bevelT w="38100"/>
          </a:sp3d>
        </p:spPr>
      </p:pic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55041"/>
              </p:ext>
            </p:extLst>
          </p:nvPr>
        </p:nvGraphicFramePr>
        <p:xfrm>
          <a:off x="722020" y="523781"/>
          <a:ext cx="9872664" cy="437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384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413829"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3963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Продолжайте каждый день читать ребенку. Помните, что для его развития обязательно нужны русские народные сказки, накопившие в себе народную мудрость. Знаком ли Ваш ребенок с такими сказками, как «Царевна-лягушка», «Сестрица Аленушка и братец Иванушка», «Двое из ларца», «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"/>
                        </a:rPr>
                        <a:t>Василиса Прекрасная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», «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"/>
                        </a:rPr>
                        <a:t>Иванушка-дурачок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», «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"/>
                        </a:rPr>
                        <a:t>Золотой конь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», «</a:t>
                      </a:r>
                      <a:r>
                        <a:rPr lang="ru-RU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"/>
                        </a:rPr>
                        <a:t>Финист</a:t>
                      </a: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"/>
                        </a:rPr>
                        <a:t>-Ясный сокол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» Обязательно обсуждайте прочитанное, спрашивайте, кто из героев сказки понравился сыну или дочери, почему, что ему особенно понравилось в этой сказке.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64" y="2987509"/>
            <a:ext cx="2584292" cy="3608773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38100"/>
          </a:sp3d>
        </p:spPr>
      </p:pic>
    </p:spTree>
    <p:extLst>
      <p:ext uri="{BB962C8B-B14F-4D97-AF65-F5344CB8AC3E}">
        <p14:creationId xmlns:p14="http://schemas.microsoft.com/office/powerpoint/2010/main" val="425561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96116"/>
              </p:ext>
            </p:extLst>
          </p:nvPr>
        </p:nvGraphicFramePr>
        <p:xfrm>
          <a:off x="722020" y="523781"/>
          <a:ext cx="9872664" cy="437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384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413829"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3963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Познакомьте ребенка со сказками А. С. Пушкина: «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Сказка о рыбаке и рыбке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Сказка о мёртвой царевне и о семи богатырях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Сказка о попе и работнике его </a:t>
                      </a:r>
                      <a:r>
                        <a:rPr lang="ru-RU" sz="1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Балде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Сказка о царе </a:t>
                      </a:r>
                      <a:r>
                        <a:rPr lang="ru-RU" sz="1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Салтане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Сказка о золотом петушке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 Это классика, на которой должны расти наши дети. Чтение таких сказок развивает у ребенка чувство языка, показывает красоту русского языка, учит говорить правильно и красиво.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64" y="3008267"/>
            <a:ext cx="2880360" cy="3954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92" y="3008267"/>
            <a:ext cx="2880360" cy="3982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38100"/>
          </a:sp3d>
        </p:spPr>
      </p:pic>
    </p:spTree>
    <p:extLst>
      <p:ext uri="{BB962C8B-B14F-4D97-AF65-F5344CB8AC3E}">
        <p14:creationId xmlns:p14="http://schemas.microsoft.com/office/powerpoint/2010/main" val="10085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907803"/>
              </p:ext>
            </p:extLst>
          </p:nvPr>
        </p:nvGraphicFramePr>
        <p:xfrm>
          <a:off x="722020" y="523781"/>
          <a:ext cx="9872664" cy="437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384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413829"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3963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Формируйте у ребенка желание читать самостоятельно. А для этого воспитывайте культуру семейного чтения: читайте сами, чтобы ребенок видел это, читайте ребенку, учите его бережно относиться к книгам.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Если ваш ребенок еще не знаком со всеми буквами русского алфавита, пусть читает букварь, который у вас есть. Если вы изучили с ним все буквы, пригодятся книжки для чтения после букваря.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97" y="3334560"/>
            <a:ext cx="2272351" cy="3129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23" y="3330232"/>
            <a:ext cx="2213447" cy="3133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3" y="3334557"/>
            <a:ext cx="2490360" cy="3129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</p:pic>
    </p:spTree>
    <p:extLst>
      <p:ext uri="{BB962C8B-B14F-4D97-AF65-F5344CB8AC3E}">
        <p14:creationId xmlns:p14="http://schemas.microsoft.com/office/powerpoint/2010/main" val="190834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461562"/>
              </p:ext>
            </p:extLst>
          </p:nvPr>
        </p:nvGraphicFramePr>
        <p:xfrm>
          <a:off x="722020" y="523781"/>
          <a:ext cx="9872664" cy="437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384">
                  <a:extLst>
                    <a:ext uri="{9D8B030D-6E8A-4147-A177-3AD203B41FA5}">
                      <a16:colId xmlns:a16="http://schemas.microsoft.com/office/drawing/2014/main" xmlns="" val="7434222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777156215"/>
                    </a:ext>
                  </a:extLst>
                </a:gridCol>
              </a:tblGrid>
              <a:tr h="413829"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822786"/>
                  </a:ext>
                </a:extLst>
              </a:tr>
              <a:tr h="39631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Продолжайте развивать мелкую моторику ребенка. Это важно для формирования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графомоторных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навыков и красивого почерка. Для этого вам пригодятся мозаика,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пазлы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конструкторы с мелкими деталями, прописи для дошкольников, книжки-раскраски.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73932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77" y="2577209"/>
            <a:ext cx="2930187" cy="3736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94" y="2831512"/>
            <a:ext cx="2378959" cy="3482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54" y="2752740"/>
            <a:ext cx="2839589" cy="3485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38100"/>
          </a:sp3d>
        </p:spPr>
      </p:pic>
    </p:spTree>
    <p:extLst>
      <p:ext uri="{BB962C8B-B14F-4D97-AF65-F5344CB8AC3E}">
        <p14:creationId xmlns:p14="http://schemas.microsoft.com/office/powerpoint/2010/main" val="360970138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575</Words>
  <Application>Microsoft Office PowerPoint</Application>
  <PresentationFormat>Произвольный</PresentationFormat>
  <Paragraphs>23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Основа</vt:lpstr>
      <vt:lpstr>КАК ПОДГОТОВИТЬ РЕБЕНКА К ШКОЛЕ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2023-05-25T10:04:29Z</dcterms:created>
  <dcterms:modified xsi:type="dcterms:W3CDTF">2023-09-05T06:03:21Z</dcterms:modified>
</cp:coreProperties>
</file>